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55" autoAdjust="0"/>
  </p:normalViewPr>
  <p:slideViewPr>
    <p:cSldViewPr showGuides="1">
      <p:cViewPr varScale="1">
        <p:scale>
          <a:sx n="104" d="100"/>
          <a:sy n="104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699792" y="4581128"/>
            <a:ext cx="5974432" cy="223224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Административен договор № BG05SFOP001-1.025-0001-С01/29.11.2021 г  за предоставяне на безвъзмездна финансова помощ по Процедура 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BG05SFOP001-1.025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съответствие с целите и приоритетите на Оперативна програма „Добро управление“</a:t>
            </a:r>
            <a:r>
              <a:rPr lang="bg-BG" sz="1200" b="1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Надграждане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основните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системи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Агенция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„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“ за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предоставяне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данни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и услуги – БИМИС (фаза 3)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4975</TotalTime>
  <Words>114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Times New Roman</vt:lpstr>
      <vt:lpstr>Office тема</vt:lpstr>
      <vt:lpstr>Административен договор № BG05SFOP001-1.025-0001-С01/29.11.2021 г  за предоставяне на безвъзмездна финансова помощ по Процедура BG05SFOP001-1.025 в съответствие с целите и приоритетите на Оперативна програма „Добро управление“ 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115</cp:revision>
  <dcterms:created xsi:type="dcterms:W3CDTF">2020-05-12T09:06:58Z</dcterms:created>
  <dcterms:modified xsi:type="dcterms:W3CDTF">2023-11-28T08:20:59Z</dcterms:modified>
</cp:coreProperties>
</file>