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5" r:id="rId2"/>
    <p:sldId id="258" r:id="rId3"/>
    <p:sldId id="317" r:id="rId4"/>
    <p:sldId id="302" r:id="rId5"/>
    <p:sldId id="330" r:id="rId6"/>
    <p:sldId id="306" r:id="rId7"/>
    <p:sldId id="309" r:id="rId8"/>
    <p:sldId id="331" r:id="rId9"/>
    <p:sldId id="322" r:id="rId10"/>
    <p:sldId id="323" r:id="rId11"/>
    <p:sldId id="324" r:id="rId12"/>
    <p:sldId id="328" r:id="rId13"/>
    <p:sldId id="332" r:id="rId14"/>
    <p:sldId id="308" r:id="rId15"/>
    <p:sldId id="316" r:id="rId16"/>
    <p:sldId id="314" r:id="rId17"/>
  </p:sldIdLst>
  <p:sldSz cx="12192000" cy="6858000"/>
  <p:notesSz cx="7023100" cy="93091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08" autoAdjust="0"/>
  </p:normalViewPr>
  <p:slideViewPr>
    <p:cSldViewPr showGuides="1">
      <p:cViewPr varScale="1">
        <p:scale>
          <a:sx n="130" d="100"/>
          <a:sy n="130" d="100"/>
        </p:scale>
        <p:origin x="511" y="7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AC683F-658A-40BF-A9F4-AFEB4B69EFC7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65FC6C-EC61-4F1F-97EA-2C991F81E70C}">
      <dgm:prSet phldrT="[Text]" custT="1"/>
      <dgm:spPr>
        <a:solidFill>
          <a:schemeClr val="accent3"/>
        </a:solidFill>
        <a:ln>
          <a:solidFill>
            <a:schemeClr val="bg1"/>
          </a:solidFill>
        </a:ln>
      </dgm:spPr>
      <dgm:t>
        <a:bodyPr lIns="0" tIns="0" rIns="0" bIns="0"/>
        <a:lstStyle/>
        <a:p>
          <a:r>
            <a:rPr lang="bg-BG" sz="2000" b="1" kern="1200" dirty="0" smtClean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rPr>
            <a:t>ОСНОВНИ </a:t>
          </a:r>
        </a:p>
        <a:p>
          <a:r>
            <a:rPr lang="bg-BG" sz="2000" b="1" kern="1200" dirty="0" smtClean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rPr>
            <a:t>ЦЕЛИ </a:t>
          </a:r>
          <a:endParaRPr lang="en-US" sz="2000" b="1" kern="1200" dirty="0">
            <a:solidFill>
              <a:srgbClr val="0D4165"/>
            </a:solidFill>
            <a:latin typeface="Century Gothic" panose="020B0502020202020204" pitchFamily="34" charset="0"/>
            <a:ea typeface="+mn-ea"/>
            <a:cs typeface="+mn-cs"/>
          </a:endParaRPr>
        </a:p>
      </dgm:t>
    </dgm:pt>
    <dgm:pt modelId="{906C5139-8504-40AD-8FF4-71C41CF445CE}" type="parTrans" cxnId="{BE8FDC2D-D28C-4337-8A63-E736ABE64D26}">
      <dgm:prSet/>
      <dgm:spPr/>
      <dgm:t>
        <a:bodyPr/>
        <a:lstStyle/>
        <a:p>
          <a:endParaRPr lang="en-US"/>
        </a:p>
      </dgm:t>
    </dgm:pt>
    <dgm:pt modelId="{850ABE20-3779-46BD-9740-BB98F9534DA5}" type="sibTrans" cxnId="{BE8FDC2D-D28C-4337-8A63-E736ABE64D26}">
      <dgm:prSet/>
      <dgm:spPr/>
      <dgm:t>
        <a:bodyPr/>
        <a:lstStyle/>
        <a:p>
          <a:endParaRPr lang="en-US"/>
        </a:p>
      </dgm:t>
    </dgm:pt>
    <dgm:pt modelId="{4E9303B5-E6BF-4605-862B-E0B129851BC2}">
      <dgm:prSet phldrT="[Text]" custT="1"/>
      <dgm:spPr/>
      <dgm:t>
        <a:bodyPr/>
        <a:lstStyle/>
        <a:p>
          <a:pPr marL="0" indent="0" algn="l" defTabSz="914400" rtl="0" eaLnBrk="1" latinLnBrk="0" hangingPunct="1">
            <a:spcBef>
              <a:spcPct val="20000"/>
            </a:spcBef>
            <a:buFont typeface="Arial" pitchFamily="34" charset="0"/>
            <a:buNone/>
          </a:pPr>
          <a:endParaRPr lang="en-US" sz="220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551101C5-3624-4B3C-8BF3-049A2698AB7A}" type="sibTrans" cxnId="{CA05AD5E-FF02-4270-B046-992F9F3B30C7}">
      <dgm:prSet/>
      <dgm:spPr/>
      <dgm:t>
        <a:bodyPr/>
        <a:lstStyle/>
        <a:p>
          <a:endParaRPr lang="en-US"/>
        </a:p>
      </dgm:t>
    </dgm:pt>
    <dgm:pt modelId="{27E9BDF5-A466-476A-BEAC-BC6A926FD63C}" type="parTrans" cxnId="{CA05AD5E-FF02-4270-B046-992F9F3B30C7}">
      <dgm:prSet/>
      <dgm:spPr/>
      <dgm:t>
        <a:bodyPr/>
        <a:lstStyle/>
        <a:p>
          <a:endParaRPr lang="en-US"/>
        </a:p>
      </dgm:t>
    </dgm:pt>
    <dgm:pt modelId="{6CCE7593-8405-4994-A23F-F4841CFDC55B}">
      <dgm:prSet phldrT="[Text]" custT="1"/>
      <dgm:spPr/>
      <dgm:t>
        <a:bodyPr/>
        <a:lstStyle/>
        <a:p>
          <a:r>
            <a:rPr lang="ru-RU" sz="2300" dirty="0" smtClean="0">
              <a:solidFill>
                <a:srgbClr val="0D4165"/>
              </a:solidFill>
              <a:latin typeface="Century Gothic" panose="020B0502020202020204" pitchFamily="34" charset="0"/>
            </a:rPr>
            <a:t> </a:t>
          </a:r>
          <a:endParaRPr lang="en-US" sz="230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2CC87409-C5BC-4696-9E4C-A161A5FBE6DD}" type="sibTrans" cxnId="{B325D3A8-B775-4253-B0A0-AF5BDF2DE3E7}">
      <dgm:prSet/>
      <dgm:spPr/>
      <dgm:t>
        <a:bodyPr/>
        <a:lstStyle/>
        <a:p>
          <a:endParaRPr lang="en-US"/>
        </a:p>
      </dgm:t>
    </dgm:pt>
    <dgm:pt modelId="{A1585123-E746-4B3C-B959-441DACA18FFE}" type="parTrans" cxnId="{B325D3A8-B775-4253-B0A0-AF5BDF2DE3E7}">
      <dgm:prSet/>
      <dgm:spPr/>
      <dgm:t>
        <a:bodyPr/>
        <a:lstStyle/>
        <a:p>
          <a:endParaRPr lang="en-US"/>
        </a:p>
      </dgm:t>
    </dgm:pt>
    <dgm:pt modelId="{2125F48A-504C-4BE2-979E-F000941344BB}">
      <dgm:prSet phldrT="[Text]" custScaleX="416485" custLinFactNeighborX="81568" custLinFactNeighborY="-1209"/>
      <dgm:spPr/>
      <dgm:t>
        <a:bodyPr/>
        <a:lstStyle/>
        <a:p>
          <a:endParaRPr lang="en-US"/>
        </a:p>
      </dgm:t>
    </dgm:pt>
    <dgm:pt modelId="{CA12BB50-7393-4169-A1E0-63790D346D38}" type="parTrans" cxnId="{46C54946-0ADC-471C-886D-1101644A13C4}">
      <dgm:prSet/>
      <dgm:spPr/>
      <dgm:t>
        <a:bodyPr/>
        <a:lstStyle/>
        <a:p>
          <a:endParaRPr lang="en-US"/>
        </a:p>
      </dgm:t>
    </dgm:pt>
    <dgm:pt modelId="{58B4A2B9-2624-4A24-A1B3-745672011C86}" type="sibTrans" cxnId="{46C54946-0ADC-471C-886D-1101644A13C4}">
      <dgm:prSet/>
      <dgm:spPr/>
      <dgm:t>
        <a:bodyPr/>
        <a:lstStyle/>
        <a:p>
          <a:endParaRPr lang="en-US"/>
        </a:p>
      </dgm:t>
    </dgm:pt>
    <dgm:pt modelId="{D60F932B-4D3F-46EB-AAC3-398F619857C2}">
      <dgm:prSet phldrT="[Text]" custScaleX="416485" custLinFactNeighborX="81568" custLinFactNeighborY="-1209"/>
      <dgm:spPr/>
      <dgm:t>
        <a:bodyPr/>
        <a:lstStyle/>
        <a:p>
          <a:endParaRPr lang="en-US"/>
        </a:p>
      </dgm:t>
    </dgm:pt>
    <dgm:pt modelId="{DDDAC8DC-7A43-45B9-97B6-5B8D49AAC59A}" type="parTrans" cxnId="{AA639225-C520-445F-9952-985F535032A5}">
      <dgm:prSet/>
      <dgm:spPr/>
      <dgm:t>
        <a:bodyPr/>
        <a:lstStyle/>
        <a:p>
          <a:endParaRPr lang="en-US"/>
        </a:p>
      </dgm:t>
    </dgm:pt>
    <dgm:pt modelId="{C378F4F8-FE16-4838-B3C0-DDD9752F1C7A}" type="sibTrans" cxnId="{AA639225-C520-445F-9952-985F535032A5}">
      <dgm:prSet/>
      <dgm:spPr/>
      <dgm:t>
        <a:bodyPr/>
        <a:lstStyle/>
        <a:p>
          <a:endParaRPr lang="en-US"/>
        </a:p>
      </dgm:t>
    </dgm:pt>
    <dgm:pt modelId="{43AB117B-4D37-4CC4-AEC8-739A65A702E9}">
      <dgm:prSet/>
      <dgm:spPr/>
      <dgm:t>
        <a:bodyPr/>
        <a:lstStyle/>
        <a:p>
          <a:endParaRPr lang="en-US" dirty="0"/>
        </a:p>
      </dgm:t>
    </dgm:pt>
    <dgm:pt modelId="{D12DFEB1-9240-405B-83AF-7816B3FCBDF7}" type="parTrans" cxnId="{E9C4FE3E-76FF-4C6C-A191-D02CB1BF6A75}">
      <dgm:prSet/>
      <dgm:spPr/>
      <dgm:t>
        <a:bodyPr/>
        <a:lstStyle/>
        <a:p>
          <a:endParaRPr lang="en-US"/>
        </a:p>
      </dgm:t>
    </dgm:pt>
    <dgm:pt modelId="{DE6D69FC-6633-4A7D-9A44-594D418A05DD}" type="sibTrans" cxnId="{E9C4FE3E-76FF-4C6C-A191-D02CB1BF6A75}">
      <dgm:prSet/>
      <dgm:spPr/>
      <dgm:t>
        <a:bodyPr/>
        <a:lstStyle/>
        <a:p>
          <a:endParaRPr lang="en-US"/>
        </a:p>
      </dgm:t>
    </dgm:pt>
    <dgm:pt modelId="{64BB44AE-8DBC-496D-982F-CF6DAAC49C46}">
      <dgm:prSet phldrT="[Text]" custT="1"/>
      <dgm:spPr/>
      <dgm:t>
        <a:bodyPr/>
        <a:lstStyle/>
        <a:p>
          <a:endParaRPr lang="en-US" sz="230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70D24FC0-CD35-4256-82BF-7330E7F463C7}" type="sibTrans" cxnId="{DAF308F9-F459-4BCC-9FFE-67DDCD63CF6A}">
      <dgm:prSet/>
      <dgm:spPr/>
      <dgm:t>
        <a:bodyPr/>
        <a:lstStyle/>
        <a:p>
          <a:endParaRPr lang="en-US"/>
        </a:p>
      </dgm:t>
    </dgm:pt>
    <dgm:pt modelId="{7FA320CB-D700-4F3B-9E7B-A8D47C7496DD}" type="parTrans" cxnId="{DAF308F9-F459-4BCC-9FFE-67DDCD63CF6A}">
      <dgm:prSet/>
      <dgm:spPr/>
      <dgm:t>
        <a:bodyPr/>
        <a:lstStyle/>
        <a:p>
          <a:endParaRPr lang="en-US"/>
        </a:p>
      </dgm:t>
    </dgm:pt>
    <dgm:pt modelId="{1BEEB19B-0E0C-4AEB-BBAC-A28326E342FE}">
      <dgm:prSet phldrT="[Text]" custScaleX="425622" custLinFactNeighborX="7840" custLinFactNeighborY="-3011"/>
      <dgm:spPr/>
      <dgm:t>
        <a:bodyPr/>
        <a:lstStyle/>
        <a:p>
          <a:endParaRPr lang="en-US"/>
        </a:p>
      </dgm:t>
    </dgm:pt>
    <dgm:pt modelId="{C39CEAA9-F7EC-45C1-AB7A-6806F964DD2F}" type="parTrans" cxnId="{7664BB6F-3501-484E-85D9-EFCCAD307E20}">
      <dgm:prSet/>
      <dgm:spPr/>
      <dgm:t>
        <a:bodyPr/>
        <a:lstStyle/>
        <a:p>
          <a:endParaRPr lang="en-US"/>
        </a:p>
      </dgm:t>
    </dgm:pt>
    <dgm:pt modelId="{C8F593A2-7514-421B-819D-7A91F0404269}" type="sibTrans" cxnId="{7664BB6F-3501-484E-85D9-EFCCAD307E20}">
      <dgm:prSet/>
      <dgm:spPr/>
      <dgm:t>
        <a:bodyPr/>
        <a:lstStyle/>
        <a:p>
          <a:endParaRPr lang="en-US"/>
        </a:p>
      </dgm:t>
    </dgm:pt>
    <dgm:pt modelId="{E134531A-096C-4D63-9D91-38B6E485E48E}">
      <dgm:prSet phldrT="[Text]" custT="1"/>
      <dgm:spPr/>
      <dgm:t>
        <a:bodyPr lIns="0" tIns="0" rIns="0" bIns="0"/>
        <a:lstStyle/>
        <a:p>
          <a:pPr marL="0" indent="0" algn="l" defTabSz="914400" rtl="0" eaLnBrk="1" latinLnBrk="0" hangingPunct="1">
            <a:spcBef>
              <a:spcPct val="20000"/>
            </a:spcBef>
            <a:buFont typeface="Arial" pitchFamily="34" charset="0"/>
            <a:buNone/>
          </a:pPr>
          <a:endParaRPr lang="en-US" sz="220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7B812B30-2A3B-4442-9F37-BE11B8E12A0E}" type="sibTrans" cxnId="{FDE19EF0-97EA-4ABC-9A43-6B7D7AA3A97D}">
      <dgm:prSet/>
      <dgm:spPr/>
      <dgm:t>
        <a:bodyPr/>
        <a:lstStyle/>
        <a:p>
          <a:endParaRPr lang="en-US"/>
        </a:p>
      </dgm:t>
    </dgm:pt>
    <dgm:pt modelId="{4375C559-EBE2-482E-A42D-B52D1E943E3B}" type="parTrans" cxnId="{FDE19EF0-97EA-4ABC-9A43-6B7D7AA3A97D}">
      <dgm:prSet/>
      <dgm:spPr/>
      <dgm:t>
        <a:bodyPr/>
        <a:lstStyle/>
        <a:p>
          <a:endParaRPr lang="en-US"/>
        </a:p>
      </dgm:t>
    </dgm:pt>
    <dgm:pt modelId="{44F671A4-1560-4362-B671-57FE21862FA3}" type="pres">
      <dgm:prSet presAssocID="{B5AC683F-658A-40BF-A9F4-AFEB4B69EFC7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8A75424A-E4DD-43C7-9070-A4CC19917148}" type="pres">
      <dgm:prSet presAssocID="{D165FC6C-EC61-4F1F-97EA-2C991F81E70C}" presName="Parent" presStyleLbl="node1" presStyleIdx="0" presStyleCnt="2" custScaleX="109946" custScaleY="107417" custLinFactX="-2456" custLinFactNeighborX="-100000" custLinFactNeighborY="-6077">
        <dgm:presLayoutVars>
          <dgm:chMax val="4"/>
          <dgm:chPref val="3"/>
        </dgm:presLayoutVars>
      </dgm:prSet>
      <dgm:spPr/>
      <dgm:t>
        <a:bodyPr/>
        <a:lstStyle/>
        <a:p>
          <a:endParaRPr lang="en-US"/>
        </a:p>
      </dgm:t>
    </dgm:pt>
    <dgm:pt modelId="{587E1896-0C48-41A0-91FA-947B6AE99B69}" type="pres">
      <dgm:prSet presAssocID="{4E9303B5-E6BF-4605-862B-E0B129851BC2}" presName="Accent" presStyleLbl="node1" presStyleIdx="1" presStyleCnt="2" custLinFactNeighborX="-54708" custLinFactNeighborY="-1807"/>
      <dgm:spPr>
        <a:solidFill>
          <a:schemeClr val="accent3"/>
        </a:solidFill>
      </dgm:spPr>
      <dgm:t>
        <a:bodyPr/>
        <a:lstStyle/>
        <a:p>
          <a:endParaRPr lang="en-US"/>
        </a:p>
      </dgm:t>
    </dgm:pt>
    <dgm:pt modelId="{AAB06757-82FD-4293-922A-33738A4AB21C}" type="pres">
      <dgm:prSet presAssocID="{4E9303B5-E6BF-4605-862B-E0B129851BC2}" presName="Image1" presStyleLbl="fgImgPlace1" presStyleIdx="0" presStyleCnt="4" custLinFactX="-100000" custLinFactNeighborX="-105827" custLinFactNeighborY="8492"/>
      <dgm:spPr>
        <a:solidFill>
          <a:schemeClr val="accent3">
            <a:lumMod val="60000"/>
            <a:lumOff val="40000"/>
          </a:schemeClr>
        </a:solidFill>
      </dgm:spPr>
    </dgm:pt>
    <dgm:pt modelId="{F92B8F99-8E63-4C86-8645-55D0F6DDB86C}" type="pres">
      <dgm:prSet presAssocID="{4E9303B5-E6BF-4605-862B-E0B129851BC2}" presName="Child1" presStyleLbl="revTx" presStyleIdx="0" presStyleCnt="4" custScaleX="425622" custLinFactNeighborX="7840" custLinFactNeighborY="-30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F3D0A-3C5B-4B57-9D8C-0E3C55CC5AF3}" type="pres">
      <dgm:prSet presAssocID="{E134531A-096C-4D63-9D91-38B6E485E48E}" presName="Image2" presStyleCnt="0"/>
      <dgm:spPr/>
    </dgm:pt>
    <dgm:pt modelId="{A94CEFF7-A966-4628-9478-5BBEAE750605}" type="pres">
      <dgm:prSet presAssocID="{E134531A-096C-4D63-9D91-38B6E485E48E}" presName="Image" presStyleLbl="fgImgPlace1" presStyleIdx="1" presStyleCnt="4" custLinFactX="-100000" custLinFactNeighborX="-104647" custLinFactNeighborY="4418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E600B004-610A-4AB0-9BC7-8868CBA44A8D}" type="pres">
      <dgm:prSet presAssocID="{E134531A-096C-4D63-9D91-38B6E485E48E}" presName="Child2" presStyleLbl="revTx" presStyleIdx="1" presStyleCnt="4" custScaleX="325154" custLinFactY="100000" custLinFactNeighborX="3926" custLinFactNeighborY="1064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1BFC7-D8DA-4C91-B2D8-9E0D49FC21F4}" type="pres">
      <dgm:prSet presAssocID="{6CCE7593-8405-4994-A23F-F4841CFDC55B}" presName="Image3" presStyleCnt="0"/>
      <dgm:spPr/>
    </dgm:pt>
    <dgm:pt modelId="{3C403BC3-E1B5-4938-B439-98CD9D377589}" type="pres">
      <dgm:prSet presAssocID="{6CCE7593-8405-4994-A23F-F4841CFDC55B}" presName="Image" presStyleLbl="fgImgPlace1" presStyleIdx="2" presStyleCnt="4" custLinFactX="-100000" custLinFactNeighborX="-105827" custLinFactNeighborY="-7090"/>
      <dgm:spPr>
        <a:solidFill>
          <a:schemeClr val="accent3">
            <a:lumMod val="60000"/>
            <a:lumOff val="40000"/>
          </a:schemeClr>
        </a:solidFill>
      </dgm:spPr>
    </dgm:pt>
    <dgm:pt modelId="{83FC66E8-E528-42A3-A99A-BCB25E001E59}" type="pres">
      <dgm:prSet presAssocID="{6CCE7593-8405-4994-A23F-F4841CFDC55B}" presName="Child3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3C9111-9291-4286-9658-6E48EA5EAE78}" type="pres">
      <dgm:prSet presAssocID="{64BB44AE-8DBC-496D-982F-CF6DAAC49C46}" presName="Image4" presStyleCnt="0"/>
      <dgm:spPr/>
    </dgm:pt>
    <dgm:pt modelId="{CA3FC531-ACAE-4779-88C1-EBE77C837CF1}" type="pres">
      <dgm:prSet presAssocID="{64BB44AE-8DBC-496D-982F-CF6DAAC49C46}" presName="Image" presStyleLbl="fgImgPlace1" presStyleIdx="3" presStyleCnt="4" custLinFactX="-100000" custLinFactNeighborX="-105827" custLinFactNeighborY="-7090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220BFB15-82A5-4396-A5E6-846CF81423C4}" type="pres">
      <dgm:prSet presAssocID="{64BB44AE-8DBC-496D-982F-CF6DAAC49C46}" presName="Child4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7FD534-0FA1-4D85-9A5B-94984D11779E}" type="presOf" srcId="{E134531A-096C-4D63-9D91-38B6E485E48E}" destId="{E600B004-610A-4AB0-9BC7-8868CBA44A8D}" srcOrd="0" destOrd="0" presId="urn:microsoft.com/office/officeart/2011/layout/RadialPictureList"/>
    <dgm:cxn modelId="{CA05AD5E-FF02-4270-B046-992F9F3B30C7}" srcId="{D165FC6C-EC61-4F1F-97EA-2C991F81E70C}" destId="{4E9303B5-E6BF-4605-862B-E0B129851BC2}" srcOrd="0" destOrd="0" parTransId="{27E9BDF5-A466-476A-BEAC-BC6A926FD63C}" sibTransId="{551101C5-3624-4B3C-8BF3-049A2698AB7A}"/>
    <dgm:cxn modelId="{FDE19EF0-97EA-4ABC-9A43-6B7D7AA3A97D}" srcId="{D165FC6C-EC61-4F1F-97EA-2C991F81E70C}" destId="{E134531A-096C-4D63-9D91-38B6E485E48E}" srcOrd="1" destOrd="0" parTransId="{4375C559-EBE2-482E-A42D-B52D1E943E3B}" sibTransId="{7B812B30-2A3B-4442-9F37-BE11B8E12A0E}"/>
    <dgm:cxn modelId="{2851333C-FF3C-41B8-A652-753345B486A2}" type="presOf" srcId="{B5AC683F-658A-40BF-A9F4-AFEB4B69EFC7}" destId="{44F671A4-1560-4362-B671-57FE21862FA3}" srcOrd="0" destOrd="0" presId="urn:microsoft.com/office/officeart/2011/layout/RadialPictureList"/>
    <dgm:cxn modelId="{E5379CFD-631D-42D6-A931-E0EF85BD62DD}" type="presOf" srcId="{6CCE7593-8405-4994-A23F-F4841CFDC55B}" destId="{83FC66E8-E528-42A3-A99A-BCB25E001E59}" srcOrd="0" destOrd="0" presId="urn:microsoft.com/office/officeart/2011/layout/RadialPictureList"/>
    <dgm:cxn modelId="{7664BB6F-3501-484E-85D9-EFCCAD307E20}" srcId="{B5AC683F-658A-40BF-A9F4-AFEB4B69EFC7}" destId="{1BEEB19B-0E0C-4AEB-BBAC-A28326E342FE}" srcOrd="4" destOrd="0" parTransId="{C39CEAA9-F7EC-45C1-AB7A-6806F964DD2F}" sibTransId="{C8F593A2-7514-421B-819D-7A91F0404269}"/>
    <dgm:cxn modelId="{B325D3A8-B775-4253-B0A0-AF5BDF2DE3E7}" srcId="{D165FC6C-EC61-4F1F-97EA-2C991F81E70C}" destId="{6CCE7593-8405-4994-A23F-F4841CFDC55B}" srcOrd="2" destOrd="0" parTransId="{A1585123-E746-4B3C-B959-441DACA18FFE}" sibTransId="{2CC87409-C5BC-4696-9E4C-A161A5FBE6DD}"/>
    <dgm:cxn modelId="{DAF308F9-F459-4BCC-9FFE-67DDCD63CF6A}" srcId="{D165FC6C-EC61-4F1F-97EA-2C991F81E70C}" destId="{64BB44AE-8DBC-496D-982F-CF6DAAC49C46}" srcOrd="3" destOrd="0" parTransId="{7FA320CB-D700-4F3B-9E7B-A8D47C7496DD}" sibTransId="{70D24FC0-CD35-4256-82BF-7330E7F463C7}"/>
    <dgm:cxn modelId="{E9C4FE3E-76FF-4C6C-A191-D02CB1BF6A75}" srcId="{B5AC683F-658A-40BF-A9F4-AFEB4B69EFC7}" destId="{43AB117B-4D37-4CC4-AEC8-739A65A702E9}" srcOrd="2" destOrd="0" parTransId="{D12DFEB1-9240-405B-83AF-7816B3FCBDF7}" sibTransId="{DE6D69FC-6633-4A7D-9A44-594D418A05DD}"/>
    <dgm:cxn modelId="{46C54946-0ADC-471C-886D-1101644A13C4}" srcId="{B5AC683F-658A-40BF-A9F4-AFEB4B69EFC7}" destId="{2125F48A-504C-4BE2-979E-F000941344BB}" srcOrd="1" destOrd="0" parTransId="{CA12BB50-7393-4169-A1E0-63790D346D38}" sibTransId="{58B4A2B9-2624-4A24-A1B3-745672011C86}"/>
    <dgm:cxn modelId="{AA639225-C520-445F-9952-985F535032A5}" srcId="{B5AC683F-658A-40BF-A9F4-AFEB4B69EFC7}" destId="{D60F932B-4D3F-46EB-AAC3-398F619857C2}" srcOrd="3" destOrd="0" parTransId="{DDDAC8DC-7A43-45B9-97B6-5B8D49AAC59A}" sibTransId="{C378F4F8-FE16-4838-B3C0-DDD9752F1C7A}"/>
    <dgm:cxn modelId="{9A21F51D-6EB9-447F-B34D-C4C3BA8D2257}" type="presOf" srcId="{4E9303B5-E6BF-4605-862B-E0B129851BC2}" destId="{F92B8F99-8E63-4C86-8645-55D0F6DDB86C}" srcOrd="0" destOrd="0" presId="urn:microsoft.com/office/officeart/2011/layout/RadialPictureList"/>
    <dgm:cxn modelId="{BE8FDC2D-D28C-4337-8A63-E736ABE64D26}" srcId="{B5AC683F-658A-40BF-A9F4-AFEB4B69EFC7}" destId="{D165FC6C-EC61-4F1F-97EA-2C991F81E70C}" srcOrd="0" destOrd="0" parTransId="{906C5139-8504-40AD-8FF4-71C41CF445CE}" sibTransId="{850ABE20-3779-46BD-9740-BB98F9534DA5}"/>
    <dgm:cxn modelId="{92B2372A-B1BC-4D35-87BF-8252687396A3}" type="presOf" srcId="{D165FC6C-EC61-4F1F-97EA-2C991F81E70C}" destId="{8A75424A-E4DD-43C7-9070-A4CC19917148}" srcOrd="0" destOrd="0" presId="urn:microsoft.com/office/officeart/2011/layout/RadialPictureList"/>
    <dgm:cxn modelId="{1AFEA578-8076-47B3-96AC-F974FAE3DE48}" type="presOf" srcId="{64BB44AE-8DBC-496D-982F-CF6DAAC49C46}" destId="{220BFB15-82A5-4396-A5E6-846CF81423C4}" srcOrd="0" destOrd="0" presId="urn:microsoft.com/office/officeart/2011/layout/RadialPictureList"/>
    <dgm:cxn modelId="{EFE3FB9C-C147-4D9C-9054-29BC133ABA0A}" type="presParOf" srcId="{44F671A4-1560-4362-B671-57FE21862FA3}" destId="{8A75424A-E4DD-43C7-9070-A4CC19917148}" srcOrd="0" destOrd="0" presId="urn:microsoft.com/office/officeart/2011/layout/RadialPictureList"/>
    <dgm:cxn modelId="{0EA9D343-41B6-4FFF-8B78-69CD9D073321}" type="presParOf" srcId="{44F671A4-1560-4362-B671-57FE21862FA3}" destId="{587E1896-0C48-41A0-91FA-947B6AE99B69}" srcOrd="1" destOrd="0" presId="urn:microsoft.com/office/officeart/2011/layout/RadialPictureList"/>
    <dgm:cxn modelId="{9A57A9C0-2519-4855-B6DA-AD052C4A748A}" type="presParOf" srcId="{44F671A4-1560-4362-B671-57FE21862FA3}" destId="{AAB06757-82FD-4293-922A-33738A4AB21C}" srcOrd="2" destOrd="0" presId="urn:microsoft.com/office/officeart/2011/layout/RadialPictureList"/>
    <dgm:cxn modelId="{4AFF0140-1273-4F64-BA4C-42581A45FD46}" type="presParOf" srcId="{44F671A4-1560-4362-B671-57FE21862FA3}" destId="{F92B8F99-8E63-4C86-8645-55D0F6DDB86C}" srcOrd="3" destOrd="0" presId="urn:microsoft.com/office/officeart/2011/layout/RadialPictureList"/>
    <dgm:cxn modelId="{3DEC3D39-6E87-4054-94FF-503C5DF83A5E}" type="presParOf" srcId="{44F671A4-1560-4362-B671-57FE21862FA3}" destId="{892F3D0A-3C5B-4B57-9D8C-0E3C55CC5AF3}" srcOrd="4" destOrd="0" presId="urn:microsoft.com/office/officeart/2011/layout/RadialPictureList"/>
    <dgm:cxn modelId="{E1666965-0902-4358-99C8-CB5C39BE5320}" type="presParOf" srcId="{892F3D0A-3C5B-4B57-9D8C-0E3C55CC5AF3}" destId="{A94CEFF7-A966-4628-9478-5BBEAE750605}" srcOrd="0" destOrd="0" presId="urn:microsoft.com/office/officeart/2011/layout/RadialPictureList"/>
    <dgm:cxn modelId="{ACED7F02-C0DE-4B89-80FD-565CBAB8CD62}" type="presParOf" srcId="{44F671A4-1560-4362-B671-57FE21862FA3}" destId="{E600B004-610A-4AB0-9BC7-8868CBA44A8D}" srcOrd="5" destOrd="0" presId="urn:microsoft.com/office/officeart/2011/layout/RadialPictureList"/>
    <dgm:cxn modelId="{6A462EE3-2482-44BD-9223-CB5EC0CD8BA4}" type="presParOf" srcId="{44F671A4-1560-4362-B671-57FE21862FA3}" destId="{EBD1BFC7-D8DA-4C91-B2D8-9E0D49FC21F4}" srcOrd="6" destOrd="0" presId="urn:microsoft.com/office/officeart/2011/layout/RadialPictureList"/>
    <dgm:cxn modelId="{8E068957-A058-4958-BF7D-E9091BE7B950}" type="presParOf" srcId="{EBD1BFC7-D8DA-4C91-B2D8-9E0D49FC21F4}" destId="{3C403BC3-E1B5-4938-B439-98CD9D377589}" srcOrd="0" destOrd="0" presId="urn:microsoft.com/office/officeart/2011/layout/RadialPictureList"/>
    <dgm:cxn modelId="{60373ECF-FA88-4C2F-92AB-0998D67BC14F}" type="presParOf" srcId="{44F671A4-1560-4362-B671-57FE21862FA3}" destId="{83FC66E8-E528-42A3-A99A-BCB25E001E59}" srcOrd="7" destOrd="0" presId="urn:microsoft.com/office/officeart/2011/layout/RadialPictureList"/>
    <dgm:cxn modelId="{A63D6D33-4CC6-4150-9C92-6D3464F20DF5}" type="presParOf" srcId="{44F671A4-1560-4362-B671-57FE21862FA3}" destId="{443C9111-9291-4286-9658-6E48EA5EAE78}" srcOrd="8" destOrd="0" presId="urn:microsoft.com/office/officeart/2011/layout/RadialPictureList"/>
    <dgm:cxn modelId="{44B59556-DE18-4EEE-8D46-74CAB4BED564}" type="presParOf" srcId="{443C9111-9291-4286-9658-6E48EA5EAE78}" destId="{CA3FC531-ACAE-4779-88C1-EBE77C837CF1}" srcOrd="0" destOrd="0" presId="urn:microsoft.com/office/officeart/2011/layout/RadialPictureList"/>
    <dgm:cxn modelId="{B0B42101-93C1-4D72-AD94-8D610BCB19F3}" type="presParOf" srcId="{44F671A4-1560-4362-B671-57FE21862FA3}" destId="{220BFB15-82A5-4396-A5E6-846CF81423C4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AB369DE-A12F-44C3-A69A-60616D8AE87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A2A19C-1160-4C89-8E5B-3E06C9CDF475}">
      <dgm:prSet phldrT="[Text]" custT="1"/>
      <dgm:spPr/>
      <dgm:t>
        <a:bodyPr/>
        <a:lstStyle/>
        <a:p>
          <a:r>
            <a:rPr lang="bg-BG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Спазване на максималното време за отговор на услугите</a:t>
          </a:r>
          <a:endParaRPr lang="en-US" sz="2200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380BA058-8F48-4F40-AC82-AE65D8E47528}" type="parTrans" cxnId="{3E56AE68-39F8-4492-A4BF-89E6E34E3ACA}">
      <dgm:prSet/>
      <dgm:spPr/>
      <dgm:t>
        <a:bodyPr/>
        <a:lstStyle/>
        <a:p>
          <a:endParaRPr lang="en-US"/>
        </a:p>
      </dgm:t>
    </dgm:pt>
    <dgm:pt modelId="{1ECCED08-B29C-4B4C-A79F-157FDEF9ECDD}" type="sibTrans" cxnId="{3E56AE68-39F8-4492-A4BF-89E6E34E3ACA}">
      <dgm:prSet/>
      <dgm:spPr/>
      <dgm:t>
        <a:bodyPr/>
        <a:lstStyle/>
        <a:p>
          <a:endParaRPr lang="en-US"/>
        </a:p>
      </dgm:t>
    </dgm:pt>
    <dgm:pt modelId="{BE81F947-62C6-4E8C-B979-F6A24358E268}">
      <dgm:prSet phldrT="[Text]" custT="1"/>
      <dgm:spPr/>
      <dgm:t>
        <a:bodyPr/>
        <a:lstStyle/>
        <a:p>
          <a:r>
            <a:rPr lang="bg-BG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Осигуряване на отказоустойчивост</a:t>
          </a:r>
          <a:endParaRPr lang="en-US" sz="2200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283BBE93-B774-4050-956D-5E3F63BCF671}" type="parTrans" cxnId="{B873B279-05E0-4C66-8708-4C1AB6D16F88}">
      <dgm:prSet/>
      <dgm:spPr/>
      <dgm:t>
        <a:bodyPr/>
        <a:lstStyle/>
        <a:p>
          <a:endParaRPr lang="en-US"/>
        </a:p>
      </dgm:t>
    </dgm:pt>
    <dgm:pt modelId="{D89D60C2-0E35-4152-97F2-AA4676A592AB}" type="sibTrans" cxnId="{B873B279-05E0-4C66-8708-4C1AB6D16F88}">
      <dgm:prSet/>
      <dgm:spPr/>
      <dgm:t>
        <a:bodyPr/>
        <a:lstStyle/>
        <a:p>
          <a:endParaRPr lang="en-US"/>
        </a:p>
      </dgm:t>
    </dgm:pt>
    <dgm:pt modelId="{59786235-D1A3-42DB-8FF3-3C058853B571}">
      <dgm:prSet phldrT="[Text]" custT="1"/>
      <dgm:spPr/>
      <dgm:t>
        <a:bodyPr/>
        <a:lstStyle/>
        <a:p>
          <a:r>
            <a:rPr lang="bg-BG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Балансиране на натоварването</a:t>
          </a:r>
          <a:endParaRPr lang="en-US" sz="2200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401A6087-39DD-4A9B-9C1A-24E770BA041C}" type="parTrans" cxnId="{9556E23D-D6EA-4419-8FF8-F37D267C4F7C}">
      <dgm:prSet/>
      <dgm:spPr/>
      <dgm:t>
        <a:bodyPr/>
        <a:lstStyle/>
        <a:p>
          <a:endParaRPr lang="en-US"/>
        </a:p>
      </dgm:t>
    </dgm:pt>
    <dgm:pt modelId="{CE68AFBF-ED61-438C-B12F-2F9BDDED9B44}" type="sibTrans" cxnId="{9556E23D-D6EA-4419-8FF8-F37D267C4F7C}">
      <dgm:prSet/>
      <dgm:spPr/>
      <dgm:t>
        <a:bodyPr/>
        <a:lstStyle/>
        <a:p>
          <a:endParaRPr lang="en-US"/>
        </a:p>
      </dgm:t>
    </dgm:pt>
    <dgm:pt modelId="{4F133911-0938-4937-AF8F-2C0A6EBAA02F}">
      <dgm:prSet phldrT="[Text]" custT="1"/>
      <dgm:spPr/>
      <dgm:t>
        <a:bodyPr/>
        <a:lstStyle/>
        <a:p>
          <a:r>
            <a:rPr lang="bg-BG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Автоматизирано управление на хардуерния ресурс</a:t>
          </a:r>
          <a:endParaRPr lang="en-US" sz="2200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B48ACD73-C561-4708-BDCE-EDCFC161EB9D}" type="parTrans" cxnId="{3164B66F-ED7A-4DD4-89FF-AEC93DA44AAC}">
      <dgm:prSet/>
      <dgm:spPr/>
      <dgm:t>
        <a:bodyPr/>
        <a:lstStyle/>
        <a:p>
          <a:endParaRPr lang="en-US"/>
        </a:p>
      </dgm:t>
    </dgm:pt>
    <dgm:pt modelId="{56B20D90-2F53-4CEF-9154-F95C4106F92E}" type="sibTrans" cxnId="{3164B66F-ED7A-4DD4-89FF-AEC93DA44AAC}">
      <dgm:prSet/>
      <dgm:spPr/>
      <dgm:t>
        <a:bodyPr/>
        <a:lstStyle/>
        <a:p>
          <a:endParaRPr lang="en-US"/>
        </a:p>
      </dgm:t>
    </dgm:pt>
    <dgm:pt modelId="{52048F03-598D-444A-92F6-223E02F89742}" type="pres">
      <dgm:prSet presAssocID="{DAB369DE-A12F-44C3-A69A-60616D8AE87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71CA62-5258-4EFE-8590-D6732254B192}" type="pres">
      <dgm:prSet presAssocID="{E4A2A19C-1160-4C89-8E5B-3E06C9CDF475}" presName="composite" presStyleCnt="0"/>
      <dgm:spPr/>
    </dgm:pt>
    <dgm:pt modelId="{E737F8D7-080F-45F7-9E0E-AF34D3375889}" type="pres">
      <dgm:prSet presAssocID="{E4A2A19C-1160-4C89-8E5B-3E06C9CDF475}" presName="imgShp" presStyleLbl="fgImgPlace1" presStyleIdx="0" presStyleCnt="4" custScaleX="97730" custScaleY="94376" custLinFactX="-13332" custLinFactNeighborX="-100000" custLinFactNeighborY="390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9EB8F6B-0B3F-4146-A212-F57599B1F76C}" type="pres">
      <dgm:prSet presAssocID="{E4A2A19C-1160-4C89-8E5B-3E06C9CDF475}" presName="txShp" presStyleLbl="node1" presStyleIdx="0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01527-DCC9-497F-B7B7-9E609E2896B9}" type="pres">
      <dgm:prSet presAssocID="{1ECCED08-B29C-4B4C-A79F-157FDEF9ECDD}" presName="spacing" presStyleCnt="0"/>
      <dgm:spPr/>
    </dgm:pt>
    <dgm:pt modelId="{AFA507CF-48D4-420A-8294-7A7A4AEB77A3}" type="pres">
      <dgm:prSet presAssocID="{BE81F947-62C6-4E8C-B979-F6A24358E268}" presName="composite" presStyleCnt="0"/>
      <dgm:spPr/>
    </dgm:pt>
    <dgm:pt modelId="{A86B0658-22E0-428A-B240-01D18D754A7F}" type="pres">
      <dgm:prSet presAssocID="{BE81F947-62C6-4E8C-B979-F6A24358E268}" presName="imgShp" presStyleLbl="fgImgPlace1" presStyleIdx="1" presStyleCnt="4" custLinFactX="-13332" custLinFactNeighborX="-100000" custLinFactNeighborY="390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035393F7-8454-4E5D-8C31-A0FCBBC47C92}" type="pres">
      <dgm:prSet presAssocID="{BE81F947-62C6-4E8C-B979-F6A24358E268}" presName="txShp" presStyleLbl="node1" presStyleIdx="1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741006-9491-4D5A-B93B-501C0EEAC0EC}" type="pres">
      <dgm:prSet presAssocID="{D89D60C2-0E35-4152-97F2-AA4676A592AB}" presName="spacing" presStyleCnt="0"/>
      <dgm:spPr/>
    </dgm:pt>
    <dgm:pt modelId="{145DAC6D-3322-4030-A1BB-7C478AA8FECA}" type="pres">
      <dgm:prSet presAssocID="{59786235-D1A3-42DB-8FF3-3C058853B571}" presName="composite" presStyleCnt="0"/>
      <dgm:spPr/>
    </dgm:pt>
    <dgm:pt modelId="{2D5D8604-39E9-4473-9E13-96D52538FF67}" type="pres">
      <dgm:prSet presAssocID="{59786235-D1A3-42DB-8FF3-3C058853B571}" presName="imgShp" presStyleLbl="fgImgPlace1" presStyleIdx="2" presStyleCnt="4" custLinFactX="-13332" custLinFactNeighborX="-100000" custLinFactNeighborY="390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94D373BA-8A36-45B9-B0AA-2FCFB14230E4}" type="pres">
      <dgm:prSet presAssocID="{59786235-D1A3-42DB-8FF3-3C058853B571}" presName="txShp" presStyleLbl="node1" presStyleIdx="2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4BAF6C-66FF-411F-AC06-9CA21881B4A2}" type="pres">
      <dgm:prSet presAssocID="{CE68AFBF-ED61-438C-B12F-2F9BDDED9B44}" presName="spacing" presStyleCnt="0"/>
      <dgm:spPr/>
    </dgm:pt>
    <dgm:pt modelId="{5FE189C8-1EED-4EBC-BEAE-90F48090ABAB}" type="pres">
      <dgm:prSet presAssocID="{4F133911-0938-4937-AF8F-2C0A6EBAA02F}" presName="composite" presStyleCnt="0"/>
      <dgm:spPr/>
    </dgm:pt>
    <dgm:pt modelId="{A1D56580-EA77-4F6A-B007-807BF366CCDB}" type="pres">
      <dgm:prSet presAssocID="{4F133911-0938-4937-AF8F-2C0A6EBAA02F}" presName="imgShp" presStyleLbl="fgImgPlace1" presStyleIdx="3" presStyleCnt="4" custLinFactX="-13332" custLinFactNeighborX="-100000" custLinFactNeighborY="390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US"/>
        </a:p>
      </dgm:t>
    </dgm:pt>
    <dgm:pt modelId="{E51DCC84-B37F-4415-9643-547ABE832C3E}" type="pres">
      <dgm:prSet presAssocID="{4F133911-0938-4937-AF8F-2C0A6EBAA02F}" presName="txShp" presStyleLbl="node1" presStyleIdx="3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73B279-05E0-4C66-8708-4C1AB6D16F88}" srcId="{DAB369DE-A12F-44C3-A69A-60616D8AE87E}" destId="{BE81F947-62C6-4E8C-B979-F6A24358E268}" srcOrd="1" destOrd="0" parTransId="{283BBE93-B774-4050-956D-5E3F63BCF671}" sibTransId="{D89D60C2-0E35-4152-97F2-AA4676A592AB}"/>
    <dgm:cxn modelId="{9556E23D-D6EA-4419-8FF8-F37D267C4F7C}" srcId="{DAB369DE-A12F-44C3-A69A-60616D8AE87E}" destId="{59786235-D1A3-42DB-8FF3-3C058853B571}" srcOrd="2" destOrd="0" parTransId="{401A6087-39DD-4A9B-9C1A-24E770BA041C}" sibTransId="{CE68AFBF-ED61-438C-B12F-2F9BDDED9B44}"/>
    <dgm:cxn modelId="{3164B66F-ED7A-4DD4-89FF-AEC93DA44AAC}" srcId="{DAB369DE-A12F-44C3-A69A-60616D8AE87E}" destId="{4F133911-0938-4937-AF8F-2C0A6EBAA02F}" srcOrd="3" destOrd="0" parTransId="{B48ACD73-C561-4708-BDCE-EDCFC161EB9D}" sibTransId="{56B20D90-2F53-4CEF-9154-F95C4106F92E}"/>
    <dgm:cxn modelId="{9CFFE336-1834-402B-9492-46E2F64C8A83}" type="presOf" srcId="{E4A2A19C-1160-4C89-8E5B-3E06C9CDF475}" destId="{39EB8F6B-0B3F-4146-A212-F57599B1F76C}" srcOrd="0" destOrd="0" presId="urn:microsoft.com/office/officeart/2005/8/layout/vList3"/>
    <dgm:cxn modelId="{177428D3-149C-4D66-9A02-C9BBB3EAA14A}" type="presOf" srcId="{DAB369DE-A12F-44C3-A69A-60616D8AE87E}" destId="{52048F03-598D-444A-92F6-223E02F89742}" srcOrd="0" destOrd="0" presId="urn:microsoft.com/office/officeart/2005/8/layout/vList3"/>
    <dgm:cxn modelId="{3E56AE68-39F8-4492-A4BF-89E6E34E3ACA}" srcId="{DAB369DE-A12F-44C3-A69A-60616D8AE87E}" destId="{E4A2A19C-1160-4C89-8E5B-3E06C9CDF475}" srcOrd="0" destOrd="0" parTransId="{380BA058-8F48-4F40-AC82-AE65D8E47528}" sibTransId="{1ECCED08-B29C-4B4C-A79F-157FDEF9ECDD}"/>
    <dgm:cxn modelId="{E12C1D7E-477C-473B-9F75-80B33F6C4194}" type="presOf" srcId="{4F133911-0938-4937-AF8F-2C0A6EBAA02F}" destId="{E51DCC84-B37F-4415-9643-547ABE832C3E}" srcOrd="0" destOrd="0" presId="urn:microsoft.com/office/officeart/2005/8/layout/vList3"/>
    <dgm:cxn modelId="{97192666-8E69-44BF-A938-CD08F4A077CD}" type="presOf" srcId="{BE81F947-62C6-4E8C-B979-F6A24358E268}" destId="{035393F7-8454-4E5D-8C31-A0FCBBC47C92}" srcOrd="0" destOrd="0" presId="urn:microsoft.com/office/officeart/2005/8/layout/vList3"/>
    <dgm:cxn modelId="{246B66C0-C917-4C17-911F-E5B43DBD200B}" type="presOf" srcId="{59786235-D1A3-42DB-8FF3-3C058853B571}" destId="{94D373BA-8A36-45B9-B0AA-2FCFB14230E4}" srcOrd="0" destOrd="0" presId="urn:microsoft.com/office/officeart/2005/8/layout/vList3"/>
    <dgm:cxn modelId="{1B2F9752-2FAB-4D12-B72B-89340791D9C4}" type="presParOf" srcId="{52048F03-598D-444A-92F6-223E02F89742}" destId="{DD71CA62-5258-4EFE-8590-D6732254B192}" srcOrd="0" destOrd="0" presId="urn:microsoft.com/office/officeart/2005/8/layout/vList3"/>
    <dgm:cxn modelId="{2575D87C-83FA-41CB-BE74-CBC6DA60E8E2}" type="presParOf" srcId="{DD71CA62-5258-4EFE-8590-D6732254B192}" destId="{E737F8D7-080F-45F7-9E0E-AF34D3375889}" srcOrd="0" destOrd="0" presId="urn:microsoft.com/office/officeart/2005/8/layout/vList3"/>
    <dgm:cxn modelId="{33E2A836-92CF-4E80-B46F-9AB70F809190}" type="presParOf" srcId="{DD71CA62-5258-4EFE-8590-D6732254B192}" destId="{39EB8F6B-0B3F-4146-A212-F57599B1F76C}" srcOrd="1" destOrd="0" presId="urn:microsoft.com/office/officeart/2005/8/layout/vList3"/>
    <dgm:cxn modelId="{D82D73FB-C227-41D9-A8E4-56301F6A412A}" type="presParOf" srcId="{52048F03-598D-444A-92F6-223E02F89742}" destId="{28A01527-DCC9-497F-B7B7-9E609E2896B9}" srcOrd="1" destOrd="0" presId="urn:microsoft.com/office/officeart/2005/8/layout/vList3"/>
    <dgm:cxn modelId="{61447BC3-AAB7-4A5A-A045-21635CB17121}" type="presParOf" srcId="{52048F03-598D-444A-92F6-223E02F89742}" destId="{AFA507CF-48D4-420A-8294-7A7A4AEB77A3}" srcOrd="2" destOrd="0" presId="urn:microsoft.com/office/officeart/2005/8/layout/vList3"/>
    <dgm:cxn modelId="{8F9CD435-8680-49F4-B2EA-5C1A17C27CE6}" type="presParOf" srcId="{AFA507CF-48D4-420A-8294-7A7A4AEB77A3}" destId="{A86B0658-22E0-428A-B240-01D18D754A7F}" srcOrd="0" destOrd="0" presId="urn:microsoft.com/office/officeart/2005/8/layout/vList3"/>
    <dgm:cxn modelId="{0D930181-23DC-4B6D-BF40-306E75325AAD}" type="presParOf" srcId="{AFA507CF-48D4-420A-8294-7A7A4AEB77A3}" destId="{035393F7-8454-4E5D-8C31-A0FCBBC47C92}" srcOrd="1" destOrd="0" presId="urn:microsoft.com/office/officeart/2005/8/layout/vList3"/>
    <dgm:cxn modelId="{D74BB28E-35F7-44F3-9DD0-480E0DA6D56F}" type="presParOf" srcId="{52048F03-598D-444A-92F6-223E02F89742}" destId="{4E741006-9491-4D5A-B93B-501C0EEAC0EC}" srcOrd="3" destOrd="0" presId="urn:microsoft.com/office/officeart/2005/8/layout/vList3"/>
    <dgm:cxn modelId="{4AC9717C-2F6D-49CD-BC2D-0136FA6B919B}" type="presParOf" srcId="{52048F03-598D-444A-92F6-223E02F89742}" destId="{145DAC6D-3322-4030-A1BB-7C478AA8FECA}" srcOrd="4" destOrd="0" presId="urn:microsoft.com/office/officeart/2005/8/layout/vList3"/>
    <dgm:cxn modelId="{3F39548C-6827-4102-8BF3-229788F51BB7}" type="presParOf" srcId="{145DAC6D-3322-4030-A1BB-7C478AA8FECA}" destId="{2D5D8604-39E9-4473-9E13-96D52538FF67}" srcOrd="0" destOrd="0" presId="urn:microsoft.com/office/officeart/2005/8/layout/vList3"/>
    <dgm:cxn modelId="{F3CC8C23-4963-4465-8CA5-2113A6BB5EC2}" type="presParOf" srcId="{145DAC6D-3322-4030-A1BB-7C478AA8FECA}" destId="{94D373BA-8A36-45B9-B0AA-2FCFB14230E4}" srcOrd="1" destOrd="0" presId="urn:microsoft.com/office/officeart/2005/8/layout/vList3"/>
    <dgm:cxn modelId="{0B3B02B6-E89F-4E90-8D27-F042DD28719C}" type="presParOf" srcId="{52048F03-598D-444A-92F6-223E02F89742}" destId="{464BAF6C-66FF-411F-AC06-9CA21881B4A2}" srcOrd="5" destOrd="0" presId="urn:microsoft.com/office/officeart/2005/8/layout/vList3"/>
    <dgm:cxn modelId="{DF48F2A8-A529-4823-AF7B-86BC9F2FEB6A}" type="presParOf" srcId="{52048F03-598D-444A-92F6-223E02F89742}" destId="{5FE189C8-1EED-4EBC-BEAE-90F48090ABAB}" srcOrd="6" destOrd="0" presId="urn:microsoft.com/office/officeart/2005/8/layout/vList3"/>
    <dgm:cxn modelId="{5D4ABE35-F8EA-4302-9B92-E77D5DFFB302}" type="presParOf" srcId="{5FE189C8-1EED-4EBC-BEAE-90F48090ABAB}" destId="{A1D56580-EA77-4F6A-B007-807BF366CCDB}" srcOrd="0" destOrd="0" presId="urn:microsoft.com/office/officeart/2005/8/layout/vList3"/>
    <dgm:cxn modelId="{ADEB92AB-41ED-457D-AF1B-13CDA53044A0}" type="presParOf" srcId="{5FE189C8-1EED-4EBC-BEAE-90F48090ABAB}" destId="{E51DCC84-B37F-4415-9643-547ABE832C3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17DA7A4-D593-468E-9DF5-152D4CAB8C75}" type="doc">
      <dgm:prSet loTypeId="urn:microsoft.com/office/officeart/2005/8/layout/rings+Icon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5F3741-95D4-4D7C-8D26-B791158CC9C8}">
      <dgm:prSet phldrT="[Text]" custT="1"/>
      <dgm:spPr>
        <a:solidFill>
          <a:schemeClr val="accent3">
            <a:alpha val="50000"/>
          </a:schemeClr>
        </a:solidFill>
      </dgm:spPr>
      <dgm:t>
        <a:bodyPr/>
        <a:lstStyle/>
        <a:p>
          <a:r>
            <a:rPr lang="bg-BG" sz="20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Повишена сигурност и безопасност по отношение на стоките, които се допускат на европейския пазар</a:t>
          </a:r>
          <a:endParaRPr lang="en-US" sz="2000" dirty="0">
            <a:solidFill>
              <a:schemeClr val="tx2">
                <a:lumMod val="75000"/>
              </a:schemeClr>
            </a:solidFill>
          </a:endParaRPr>
        </a:p>
      </dgm:t>
    </dgm:pt>
    <dgm:pt modelId="{63915DA9-3FED-450C-A266-A144A6A6D722}" type="parTrans" cxnId="{154BEA9D-66A2-4D6C-B158-07D803695031}">
      <dgm:prSet/>
      <dgm:spPr/>
      <dgm:t>
        <a:bodyPr/>
        <a:lstStyle/>
        <a:p>
          <a:endParaRPr lang="en-US"/>
        </a:p>
      </dgm:t>
    </dgm:pt>
    <dgm:pt modelId="{9CA934BA-4CCC-402C-9AA9-97B806FD7CAC}" type="sibTrans" cxnId="{154BEA9D-66A2-4D6C-B158-07D803695031}">
      <dgm:prSet/>
      <dgm:spPr/>
      <dgm:t>
        <a:bodyPr/>
        <a:lstStyle/>
        <a:p>
          <a:endParaRPr lang="en-US"/>
        </a:p>
      </dgm:t>
    </dgm:pt>
    <dgm:pt modelId="{DA770046-A1D4-4C14-A037-1739ABE98135}">
      <dgm:prSet phldrT="[Text]" custT="1"/>
      <dgm:spPr>
        <a:solidFill>
          <a:schemeClr val="accent3">
            <a:alpha val="50000"/>
          </a:schemeClr>
        </a:solidFill>
      </dgm:spPr>
      <dgm:t>
        <a:bodyPr lIns="0" tIns="0" rIns="0" bIns="0"/>
        <a:lstStyle/>
        <a:p>
          <a:r>
            <a:rPr lang="bg-BG" sz="20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Предотвратяване на контрабандата, трафика и други нелегални практики</a:t>
          </a:r>
          <a:endParaRPr lang="en-US" sz="2000" dirty="0">
            <a:solidFill>
              <a:schemeClr val="tx2">
                <a:lumMod val="75000"/>
              </a:schemeClr>
            </a:solidFill>
          </a:endParaRPr>
        </a:p>
      </dgm:t>
    </dgm:pt>
    <dgm:pt modelId="{65522068-B4FF-479B-A2A5-E41A1AEB3717}" type="parTrans" cxnId="{2593BA71-CBE8-44E0-B9CA-C1F3A3BFC4A3}">
      <dgm:prSet/>
      <dgm:spPr/>
      <dgm:t>
        <a:bodyPr/>
        <a:lstStyle/>
        <a:p>
          <a:endParaRPr lang="en-US"/>
        </a:p>
      </dgm:t>
    </dgm:pt>
    <dgm:pt modelId="{288504AB-A09B-40F6-AE32-29AA3253DE74}" type="sibTrans" cxnId="{2593BA71-CBE8-44E0-B9CA-C1F3A3BFC4A3}">
      <dgm:prSet/>
      <dgm:spPr/>
      <dgm:t>
        <a:bodyPr/>
        <a:lstStyle/>
        <a:p>
          <a:endParaRPr lang="en-US"/>
        </a:p>
      </dgm:t>
    </dgm:pt>
    <dgm:pt modelId="{3E0C7AE3-0F59-4612-8E61-64EB5F4A6267}">
      <dgm:prSet phldrT="[Text]" custT="1"/>
      <dgm:spPr>
        <a:solidFill>
          <a:schemeClr val="accent3">
            <a:alpha val="50000"/>
          </a:schemeClr>
        </a:solidFill>
      </dgm:spPr>
      <dgm:t>
        <a:bodyPr lIns="0" tIns="0" rIns="0" bIns="0"/>
        <a:lstStyle/>
        <a:p>
          <a:r>
            <a:rPr lang="bg-BG" sz="20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Ускоряване работата на законния бизнес, чийто товари ще минават по-бързо през границите и с по-малко формалности</a:t>
          </a:r>
          <a:endParaRPr lang="en-US" sz="2000" dirty="0">
            <a:solidFill>
              <a:schemeClr val="tx2">
                <a:lumMod val="75000"/>
              </a:schemeClr>
            </a:solidFill>
          </a:endParaRPr>
        </a:p>
      </dgm:t>
    </dgm:pt>
    <dgm:pt modelId="{C9AE7119-7D67-4EA8-8071-64C1757A6101}" type="parTrans" cxnId="{1609C057-8E03-4EFA-957E-6C23BE994D76}">
      <dgm:prSet/>
      <dgm:spPr/>
      <dgm:t>
        <a:bodyPr/>
        <a:lstStyle/>
        <a:p>
          <a:endParaRPr lang="en-US"/>
        </a:p>
      </dgm:t>
    </dgm:pt>
    <dgm:pt modelId="{5FC616D5-CB88-4503-9658-B2AAF24054FE}" type="sibTrans" cxnId="{1609C057-8E03-4EFA-957E-6C23BE994D76}">
      <dgm:prSet/>
      <dgm:spPr/>
      <dgm:t>
        <a:bodyPr/>
        <a:lstStyle/>
        <a:p>
          <a:endParaRPr lang="en-US"/>
        </a:p>
      </dgm:t>
    </dgm:pt>
    <dgm:pt modelId="{57139AD1-A4C1-4BF4-8FFB-459EBB39A93D}">
      <dgm:prSet phldrT="[Text]" custT="1"/>
      <dgm:spPr>
        <a:solidFill>
          <a:schemeClr val="accent3">
            <a:alpha val="50000"/>
          </a:schemeClr>
        </a:solidFill>
      </dgm:spPr>
      <dgm:t>
        <a:bodyPr lIns="0" tIns="0" rIns="0" bIns="0"/>
        <a:lstStyle/>
        <a:p>
          <a:r>
            <a:rPr lang="bg-BG" sz="20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Унифициране на процедурите в различните държави-членки</a:t>
          </a:r>
          <a:endParaRPr lang="en-US" sz="2000" dirty="0">
            <a:solidFill>
              <a:schemeClr val="tx2">
                <a:lumMod val="75000"/>
              </a:schemeClr>
            </a:solidFill>
          </a:endParaRPr>
        </a:p>
      </dgm:t>
    </dgm:pt>
    <dgm:pt modelId="{036D643C-F2E1-45DB-B435-CFB8AA115D4F}" type="parTrans" cxnId="{27CDD3D8-51BE-4C0A-ADCF-56963D02AD22}">
      <dgm:prSet/>
      <dgm:spPr/>
      <dgm:t>
        <a:bodyPr/>
        <a:lstStyle/>
        <a:p>
          <a:endParaRPr lang="en-US"/>
        </a:p>
      </dgm:t>
    </dgm:pt>
    <dgm:pt modelId="{303F247D-5232-4D53-A9B9-8A9086BE149A}" type="sibTrans" cxnId="{27CDD3D8-51BE-4C0A-ADCF-56963D02AD22}">
      <dgm:prSet/>
      <dgm:spPr/>
      <dgm:t>
        <a:bodyPr/>
        <a:lstStyle/>
        <a:p>
          <a:endParaRPr lang="en-US"/>
        </a:p>
      </dgm:t>
    </dgm:pt>
    <dgm:pt modelId="{6DCEEFDD-60DA-4ECB-9982-304DB1F3838E}">
      <dgm:prSet phldrT="[Text]" custT="1"/>
      <dgm:spPr>
        <a:solidFill>
          <a:schemeClr val="accent3">
            <a:alpha val="50000"/>
          </a:schemeClr>
        </a:solidFill>
      </dgm:spPr>
      <dgm:t>
        <a:bodyPr lIns="0" tIns="0" rIns="0" bIns="0"/>
        <a:lstStyle/>
        <a:p>
          <a:r>
            <a:rPr lang="bg-BG" sz="20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Улеснение на законния бизнес  и противодействие за нарушаване на законовите наредби</a:t>
          </a:r>
          <a:endParaRPr lang="en-US" sz="200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</a:endParaRPr>
        </a:p>
      </dgm:t>
    </dgm:pt>
    <dgm:pt modelId="{85AC16EF-930D-4A0D-A462-78457BDAF89F}" type="parTrans" cxnId="{9C2D7CDB-289C-494F-B71D-79B80A9194C6}">
      <dgm:prSet/>
      <dgm:spPr/>
      <dgm:t>
        <a:bodyPr/>
        <a:lstStyle/>
        <a:p>
          <a:endParaRPr lang="en-US"/>
        </a:p>
      </dgm:t>
    </dgm:pt>
    <dgm:pt modelId="{46DE6BC7-B4BE-4B88-B5E0-11AFFFA463FB}" type="sibTrans" cxnId="{9C2D7CDB-289C-494F-B71D-79B80A9194C6}">
      <dgm:prSet/>
      <dgm:spPr/>
      <dgm:t>
        <a:bodyPr/>
        <a:lstStyle/>
        <a:p>
          <a:endParaRPr lang="en-US"/>
        </a:p>
      </dgm:t>
    </dgm:pt>
    <dgm:pt modelId="{E5E32322-A9CE-4436-9950-3DDFFF2362BE}" type="pres">
      <dgm:prSet presAssocID="{B17DA7A4-D593-468E-9DF5-152D4CAB8C75}" presName="Name0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E67284-6E8B-445E-97FA-97081DA77A96}" type="pres">
      <dgm:prSet presAssocID="{B17DA7A4-D593-468E-9DF5-152D4CAB8C75}" presName="ellipse1" presStyleLbl="vennNode1" presStyleIdx="0" presStyleCnt="5" custLinFactX="100000" custLinFactNeighborX="135715" custLinFactNeighborY="-8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525B85-788B-484C-B8A8-BA6FA2748277}" type="pres">
      <dgm:prSet presAssocID="{B17DA7A4-D593-468E-9DF5-152D4CAB8C75}" presName="ellipse2" presStyleLbl="vennNode1" presStyleIdx="1" presStyleCnt="5" custLinFactNeighborX="-16199" custLinFactNeighborY="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0E76D3-251B-4131-994C-1B9D20175A01}" type="pres">
      <dgm:prSet presAssocID="{B17DA7A4-D593-468E-9DF5-152D4CAB8C75}" presName="ellipse3" presStyleLbl="vennNode1" presStyleIdx="2" presStyleCnt="5" custLinFactX="-32978" custLinFactNeighborX="-100000" custLinFactNeighborY="-7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D140AB-25A3-4137-976A-6976EEAA0582}" type="pres">
      <dgm:prSet presAssocID="{B17DA7A4-D593-468E-9DF5-152D4CAB8C75}" presName="ellipse4" presStyleLbl="vennNode1" presStyleIdx="3" presStyleCnt="5" custLinFactNeighborX="16212" custLinFactNeighborY="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4254A4-940D-4EC4-8D7A-D7EEE7394B2A}" type="pres">
      <dgm:prSet presAssocID="{B17DA7A4-D593-468E-9DF5-152D4CAB8C75}" presName="ellipse5" presStyleLbl="vennNode1" presStyleIdx="4" presStyleCnt="5" custScaleY="103012" custLinFactX="-2916" custLinFactNeighborX="-100000" custLinFactNeighborY="7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93BA71-CBE8-44E0-B9CA-C1F3A3BFC4A3}" srcId="{B17DA7A4-D593-468E-9DF5-152D4CAB8C75}" destId="{DA770046-A1D4-4C14-A037-1739ABE98135}" srcOrd="1" destOrd="0" parTransId="{65522068-B4FF-479B-A2A5-E41A1AEB3717}" sibTransId="{288504AB-A09B-40F6-AE32-29AA3253DE74}"/>
    <dgm:cxn modelId="{154BEA9D-66A2-4D6C-B158-07D803695031}" srcId="{B17DA7A4-D593-468E-9DF5-152D4CAB8C75}" destId="{AE5F3741-95D4-4D7C-8D26-B791158CC9C8}" srcOrd="0" destOrd="0" parTransId="{63915DA9-3FED-450C-A266-A144A6A6D722}" sibTransId="{9CA934BA-4CCC-402C-9AA9-97B806FD7CAC}"/>
    <dgm:cxn modelId="{111C7B4D-1964-480F-8012-CDFA78B494B2}" type="presOf" srcId="{B17DA7A4-D593-468E-9DF5-152D4CAB8C75}" destId="{E5E32322-A9CE-4436-9950-3DDFFF2362BE}" srcOrd="0" destOrd="0" presId="urn:microsoft.com/office/officeart/2005/8/layout/rings+Icon"/>
    <dgm:cxn modelId="{5EDCBCEF-1E08-4C1E-8648-97D882638C7F}" type="presOf" srcId="{57139AD1-A4C1-4BF4-8FFB-459EBB39A93D}" destId="{A9D140AB-25A3-4137-976A-6976EEAA0582}" srcOrd="0" destOrd="0" presId="urn:microsoft.com/office/officeart/2005/8/layout/rings+Icon"/>
    <dgm:cxn modelId="{A4E0ABE1-DD38-47DE-BAF6-78050769C8DB}" type="presOf" srcId="{DA770046-A1D4-4C14-A037-1739ABE98135}" destId="{04525B85-788B-484C-B8A8-BA6FA2748277}" srcOrd="0" destOrd="0" presId="urn:microsoft.com/office/officeart/2005/8/layout/rings+Icon"/>
    <dgm:cxn modelId="{0E6FA0A7-FE99-4658-977D-BD7914169961}" type="presOf" srcId="{3E0C7AE3-0F59-4612-8E61-64EB5F4A6267}" destId="{4B0E76D3-251B-4131-994C-1B9D20175A01}" srcOrd="0" destOrd="0" presId="urn:microsoft.com/office/officeart/2005/8/layout/rings+Icon"/>
    <dgm:cxn modelId="{9C2D7CDB-289C-494F-B71D-79B80A9194C6}" srcId="{B17DA7A4-D593-468E-9DF5-152D4CAB8C75}" destId="{6DCEEFDD-60DA-4ECB-9982-304DB1F3838E}" srcOrd="4" destOrd="0" parTransId="{85AC16EF-930D-4A0D-A462-78457BDAF89F}" sibTransId="{46DE6BC7-B4BE-4B88-B5E0-11AFFFA463FB}"/>
    <dgm:cxn modelId="{27CDD3D8-51BE-4C0A-ADCF-56963D02AD22}" srcId="{B17DA7A4-D593-468E-9DF5-152D4CAB8C75}" destId="{57139AD1-A4C1-4BF4-8FFB-459EBB39A93D}" srcOrd="3" destOrd="0" parTransId="{036D643C-F2E1-45DB-B435-CFB8AA115D4F}" sibTransId="{303F247D-5232-4D53-A9B9-8A9086BE149A}"/>
    <dgm:cxn modelId="{AB815F73-31F8-49CF-99BA-351CA7856DF4}" type="presOf" srcId="{6DCEEFDD-60DA-4ECB-9982-304DB1F3838E}" destId="{064254A4-940D-4EC4-8D7A-D7EEE7394B2A}" srcOrd="0" destOrd="0" presId="urn:microsoft.com/office/officeart/2005/8/layout/rings+Icon"/>
    <dgm:cxn modelId="{1609C057-8E03-4EFA-957E-6C23BE994D76}" srcId="{B17DA7A4-D593-468E-9DF5-152D4CAB8C75}" destId="{3E0C7AE3-0F59-4612-8E61-64EB5F4A6267}" srcOrd="2" destOrd="0" parTransId="{C9AE7119-7D67-4EA8-8071-64C1757A6101}" sibTransId="{5FC616D5-CB88-4503-9658-B2AAF24054FE}"/>
    <dgm:cxn modelId="{DCE3986C-B7D7-4E63-AF96-3CFF8A94B3A4}" type="presOf" srcId="{AE5F3741-95D4-4D7C-8D26-B791158CC9C8}" destId="{BCE67284-6E8B-445E-97FA-97081DA77A96}" srcOrd="0" destOrd="0" presId="urn:microsoft.com/office/officeart/2005/8/layout/rings+Icon"/>
    <dgm:cxn modelId="{5F99CCDF-6E37-4DF3-BBB2-B5D1112154D3}" type="presParOf" srcId="{E5E32322-A9CE-4436-9950-3DDFFF2362BE}" destId="{BCE67284-6E8B-445E-97FA-97081DA77A96}" srcOrd="0" destOrd="0" presId="urn:microsoft.com/office/officeart/2005/8/layout/rings+Icon"/>
    <dgm:cxn modelId="{40FD8DE6-0EC2-4C88-B956-23E040F02580}" type="presParOf" srcId="{E5E32322-A9CE-4436-9950-3DDFFF2362BE}" destId="{04525B85-788B-484C-B8A8-BA6FA2748277}" srcOrd="1" destOrd="0" presId="urn:microsoft.com/office/officeart/2005/8/layout/rings+Icon"/>
    <dgm:cxn modelId="{076652C1-D241-4BC1-A3AF-8318129B3EF8}" type="presParOf" srcId="{E5E32322-A9CE-4436-9950-3DDFFF2362BE}" destId="{4B0E76D3-251B-4131-994C-1B9D20175A01}" srcOrd="2" destOrd="0" presId="urn:microsoft.com/office/officeart/2005/8/layout/rings+Icon"/>
    <dgm:cxn modelId="{0E4DF5A8-C1EC-4834-AD34-BC52311EE862}" type="presParOf" srcId="{E5E32322-A9CE-4436-9950-3DDFFF2362BE}" destId="{A9D140AB-25A3-4137-976A-6976EEAA0582}" srcOrd="3" destOrd="0" presId="urn:microsoft.com/office/officeart/2005/8/layout/rings+Icon"/>
    <dgm:cxn modelId="{F350024E-25D8-4B31-8AC1-55EE8918720A}" type="presParOf" srcId="{E5E32322-A9CE-4436-9950-3DDFFF2362BE}" destId="{064254A4-940D-4EC4-8D7A-D7EEE7394B2A}" srcOrd="4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AC683F-658A-40BF-A9F4-AFEB4B69EFC7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65FC6C-EC61-4F1F-97EA-2C991F81E70C}">
      <dgm:prSet phldrT="[Text]" custT="1"/>
      <dgm:spPr>
        <a:solidFill>
          <a:schemeClr val="accent3"/>
        </a:solidFill>
        <a:ln>
          <a:solidFill>
            <a:schemeClr val="bg1"/>
          </a:solidFill>
        </a:ln>
      </dgm:spPr>
      <dgm:t>
        <a:bodyPr lIns="0" tIns="0" rIns="0" bIns="0"/>
        <a:lstStyle/>
        <a:p>
          <a:r>
            <a:rPr lang="bg-BG" sz="1600" b="1" dirty="0" smtClean="0">
              <a:solidFill>
                <a:schemeClr val="tx2">
                  <a:lumMod val="75000"/>
                </a:schemeClr>
              </a:solidFill>
            </a:rPr>
            <a:t>ПРЕДИЗВИКАТЕЛСТВА</a:t>
          </a:r>
          <a:endParaRPr lang="en-US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906C5139-8504-40AD-8FF4-71C41CF445CE}" type="parTrans" cxnId="{BE8FDC2D-D28C-4337-8A63-E736ABE64D26}">
      <dgm:prSet/>
      <dgm:spPr/>
      <dgm:t>
        <a:bodyPr/>
        <a:lstStyle/>
        <a:p>
          <a:endParaRPr lang="en-US"/>
        </a:p>
      </dgm:t>
    </dgm:pt>
    <dgm:pt modelId="{850ABE20-3779-46BD-9740-BB98F9534DA5}" type="sibTrans" cxnId="{BE8FDC2D-D28C-4337-8A63-E736ABE64D26}">
      <dgm:prSet/>
      <dgm:spPr/>
      <dgm:t>
        <a:bodyPr/>
        <a:lstStyle/>
        <a:p>
          <a:endParaRPr lang="en-US"/>
        </a:p>
      </dgm:t>
    </dgm:pt>
    <dgm:pt modelId="{4E9303B5-E6BF-4605-862B-E0B129851BC2}">
      <dgm:prSet phldrT="[Text]" custT="1"/>
      <dgm:spPr/>
      <dgm:t>
        <a:bodyPr/>
        <a:lstStyle/>
        <a:p>
          <a:pPr marL="0" indent="0" algn="l" defTabSz="914400" rtl="0" eaLnBrk="1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1" dirty="0" smtClean="0">
              <a:solidFill>
                <a:srgbClr val="0D4165"/>
              </a:solidFill>
              <a:latin typeface="Century Gothic" panose="020B0502020202020204" pitchFamily="34" charset="0"/>
            </a:rPr>
            <a:t>Електронното общуване в митническата област </a:t>
          </a:r>
          <a:r>
            <a:rPr lang="ru-RU" sz="2200" dirty="0" smtClean="0">
              <a:solidFill>
                <a:srgbClr val="0D4165"/>
              </a:solidFill>
              <a:latin typeface="Century Gothic" panose="020B0502020202020204" pitchFamily="34" charset="0"/>
            </a:rPr>
            <a:t>в ЕС (митници - бизнес/митници-митници) да стане обичайно и регулярно, а хартиеното общуване да бъде изключение</a:t>
          </a:r>
          <a:endParaRPr lang="en-US" sz="220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551101C5-3624-4B3C-8BF3-049A2698AB7A}" type="sibTrans" cxnId="{CA05AD5E-FF02-4270-B046-992F9F3B30C7}">
      <dgm:prSet/>
      <dgm:spPr/>
      <dgm:t>
        <a:bodyPr/>
        <a:lstStyle/>
        <a:p>
          <a:endParaRPr lang="en-US"/>
        </a:p>
      </dgm:t>
    </dgm:pt>
    <dgm:pt modelId="{27E9BDF5-A466-476A-BEAC-BC6A926FD63C}" type="parTrans" cxnId="{CA05AD5E-FF02-4270-B046-992F9F3B30C7}">
      <dgm:prSet/>
      <dgm:spPr/>
      <dgm:t>
        <a:bodyPr/>
        <a:lstStyle/>
        <a:p>
          <a:endParaRPr lang="en-US"/>
        </a:p>
      </dgm:t>
    </dgm:pt>
    <dgm:pt modelId="{6CCE7593-8405-4994-A23F-F4841CFDC55B}">
      <dgm:prSet phldrT="[Text]" custT="1"/>
      <dgm:spPr/>
      <dgm:t>
        <a:bodyPr/>
        <a:lstStyle/>
        <a:p>
          <a:pPr marL="0" indent="0" algn="l" defTabSz="914400" rtl="0" eaLnBrk="1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1" dirty="0" smtClean="0">
              <a:solidFill>
                <a:srgbClr val="0D4165"/>
              </a:solidFill>
              <a:latin typeface="Century Gothic" panose="020B0502020202020204" pitchFamily="34" charset="0"/>
            </a:rPr>
            <a:t>Осигуряване на свързаност </a:t>
          </a: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на </a:t>
          </a:r>
          <a:r>
            <a:rPr lang="bg-BG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митническите </a:t>
          </a: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национални Транс-Европейски системи с Транс-</a:t>
          </a:r>
          <a:r>
            <a:rPr lang="bg-BG" sz="2200" b="0" noProof="0" dirty="0" smtClean="0">
              <a:solidFill>
                <a:srgbClr val="0D4165"/>
              </a:solidFill>
              <a:latin typeface="Century Gothic" panose="020B0502020202020204" pitchFamily="34" charset="0"/>
            </a:rPr>
            <a:t>Европейските</a:t>
          </a: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 системи на другите държави-членки, както и с централните системи в DG TAXUD в Общия домейн </a:t>
          </a:r>
          <a:endParaRPr lang="en-US" sz="2200" b="0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2CC87409-C5BC-4696-9E4C-A161A5FBE6DD}" type="sibTrans" cxnId="{B325D3A8-B775-4253-B0A0-AF5BDF2DE3E7}">
      <dgm:prSet/>
      <dgm:spPr/>
      <dgm:t>
        <a:bodyPr/>
        <a:lstStyle/>
        <a:p>
          <a:endParaRPr lang="en-US"/>
        </a:p>
      </dgm:t>
    </dgm:pt>
    <dgm:pt modelId="{A1585123-E746-4B3C-B959-441DACA18FFE}" type="parTrans" cxnId="{B325D3A8-B775-4253-B0A0-AF5BDF2DE3E7}">
      <dgm:prSet/>
      <dgm:spPr/>
      <dgm:t>
        <a:bodyPr/>
        <a:lstStyle/>
        <a:p>
          <a:endParaRPr lang="en-US"/>
        </a:p>
      </dgm:t>
    </dgm:pt>
    <dgm:pt modelId="{64BB44AE-8DBC-496D-982F-CF6DAAC49C46}">
      <dgm:prSet phldrT="[Text]" custT="1"/>
      <dgm:spPr/>
      <dgm:t>
        <a:bodyPr/>
        <a:lstStyle/>
        <a:p>
          <a:pPr marL="0" indent="0" algn="l" defTabSz="914400" rtl="0" eaLnBrk="1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Изграждане на съвместими </a:t>
          </a:r>
          <a:r>
            <a:rPr lang="bg-BG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национални митнически </a:t>
          </a: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информационни системи и централни системи на </a:t>
          </a:r>
          <a:r>
            <a:rPr lang="en-US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DG TAXUD </a:t>
          </a:r>
          <a:r>
            <a:rPr lang="ru-RU" sz="2200" b="0" dirty="0" smtClean="0">
              <a:solidFill>
                <a:srgbClr val="0D4165"/>
              </a:solidFill>
              <a:latin typeface="Century Gothic" panose="020B0502020202020204" pitchFamily="34" charset="0"/>
            </a:rPr>
            <a:t>чрез </a:t>
          </a:r>
          <a:r>
            <a:rPr lang="ru-RU" sz="2200" b="1" dirty="0" smtClean="0">
              <a:solidFill>
                <a:srgbClr val="0D4165"/>
              </a:solidFill>
              <a:latin typeface="Century Gothic" panose="020B0502020202020204" pitchFamily="34" charset="0"/>
            </a:rPr>
            <a:t>общи стандарти</a:t>
          </a:r>
          <a:endParaRPr lang="en-US" sz="2200" b="1" dirty="0">
            <a:solidFill>
              <a:srgbClr val="0D4165"/>
            </a:solidFill>
            <a:latin typeface="Century Gothic" panose="020B0502020202020204" pitchFamily="34" charset="0"/>
          </a:endParaRPr>
        </a:p>
      </dgm:t>
    </dgm:pt>
    <dgm:pt modelId="{70D24FC0-CD35-4256-82BF-7330E7F463C7}" type="sibTrans" cxnId="{DAF308F9-F459-4BCC-9FFE-67DDCD63CF6A}">
      <dgm:prSet/>
      <dgm:spPr/>
      <dgm:t>
        <a:bodyPr/>
        <a:lstStyle/>
        <a:p>
          <a:endParaRPr lang="en-US"/>
        </a:p>
      </dgm:t>
    </dgm:pt>
    <dgm:pt modelId="{7FA320CB-D700-4F3B-9E7B-A8D47C7496DD}" type="parTrans" cxnId="{DAF308F9-F459-4BCC-9FFE-67DDCD63CF6A}">
      <dgm:prSet/>
      <dgm:spPr/>
      <dgm:t>
        <a:bodyPr/>
        <a:lstStyle/>
        <a:p>
          <a:endParaRPr lang="en-US"/>
        </a:p>
      </dgm:t>
    </dgm:pt>
    <dgm:pt modelId="{2125F48A-504C-4BE2-979E-F000941344BB}">
      <dgm:prSet/>
      <dgm:spPr/>
      <dgm:t>
        <a:bodyPr/>
        <a:lstStyle/>
        <a:p>
          <a:endParaRPr lang="en-US"/>
        </a:p>
      </dgm:t>
    </dgm:pt>
    <dgm:pt modelId="{CA12BB50-7393-4169-A1E0-63790D346D38}" type="parTrans" cxnId="{46C54946-0ADC-471C-886D-1101644A13C4}">
      <dgm:prSet/>
      <dgm:spPr/>
      <dgm:t>
        <a:bodyPr/>
        <a:lstStyle/>
        <a:p>
          <a:endParaRPr lang="en-US"/>
        </a:p>
      </dgm:t>
    </dgm:pt>
    <dgm:pt modelId="{58B4A2B9-2624-4A24-A1B3-745672011C86}" type="sibTrans" cxnId="{46C54946-0ADC-471C-886D-1101644A13C4}">
      <dgm:prSet/>
      <dgm:spPr/>
      <dgm:t>
        <a:bodyPr/>
        <a:lstStyle/>
        <a:p>
          <a:endParaRPr lang="en-US"/>
        </a:p>
      </dgm:t>
    </dgm:pt>
    <dgm:pt modelId="{D60F932B-4D3F-46EB-AAC3-398F619857C2}">
      <dgm:prSet/>
      <dgm:spPr/>
      <dgm:t>
        <a:bodyPr/>
        <a:lstStyle/>
        <a:p>
          <a:endParaRPr lang="en-US"/>
        </a:p>
      </dgm:t>
    </dgm:pt>
    <dgm:pt modelId="{DDDAC8DC-7A43-45B9-97B6-5B8D49AAC59A}" type="parTrans" cxnId="{AA639225-C520-445F-9952-985F535032A5}">
      <dgm:prSet/>
      <dgm:spPr/>
      <dgm:t>
        <a:bodyPr/>
        <a:lstStyle/>
        <a:p>
          <a:endParaRPr lang="en-US"/>
        </a:p>
      </dgm:t>
    </dgm:pt>
    <dgm:pt modelId="{C378F4F8-FE16-4838-B3C0-DDD9752F1C7A}" type="sibTrans" cxnId="{AA639225-C520-445F-9952-985F535032A5}">
      <dgm:prSet/>
      <dgm:spPr/>
      <dgm:t>
        <a:bodyPr/>
        <a:lstStyle/>
        <a:p>
          <a:endParaRPr lang="en-US"/>
        </a:p>
      </dgm:t>
    </dgm:pt>
    <dgm:pt modelId="{44F671A4-1560-4362-B671-57FE21862FA3}" type="pres">
      <dgm:prSet presAssocID="{B5AC683F-658A-40BF-A9F4-AFEB4B69EFC7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8A75424A-E4DD-43C7-9070-A4CC19917148}" type="pres">
      <dgm:prSet presAssocID="{D165FC6C-EC61-4F1F-97EA-2C991F81E70C}" presName="Parent" presStyleLbl="node1" presStyleIdx="0" presStyleCnt="2" custScaleX="109946" custScaleY="107417" custLinFactNeighborX="-49098" custLinFactNeighborY="-3535">
        <dgm:presLayoutVars>
          <dgm:chMax val="4"/>
          <dgm:chPref val="3"/>
        </dgm:presLayoutVars>
      </dgm:prSet>
      <dgm:spPr/>
      <dgm:t>
        <a:bodyPr/>
        <a:lstStyle/>
        <a:p>
          <a:endParaRPr lang="en-US"/>
        </a:p>
      </dgm:t>
    </dgm:pt>
    <dgm:pt modelId="{587E1896-0C48-41A0-91FA-947B6AE99B69}" type="pres">
      <dgm:prSet presAssocID="{4E9303B5-E6BF-4605-862B-E0B129851BC2}" presName="Accent" presStyleLbl="node1" presStyleIdx="1" presStyleCnt="2" custLinFactNeighborX="-28235" custLinFactNeighborY="-598"/>
      <dgm:spPr>
        <a:solidFill>
          <a:schemeClr val="accent3"/>
        </a:solidFill>
      </dgm:spPr>
    </dgm:pt>
    <dgm:pt modelId="{AAB06757-82FD-4293-922A-33738A4AB21C}" type="pres">
      <dgm:prSet presAssocID="{4E9303B5-E6BF-4605-862B-E0B129851BC2}" presName="Image1" presStyleLbl="fgImgPlace1" presStyleIdx="0" presStyleCnt="3" custLinFactX="-6245" custLinFactNeighborX="-100000" custLinFactNeighborY="-2347"/>
      <dgm:spPr>
        <a:solidFill>
          <a:schemeClr val="accent3">
            <a:lumMod val="60000"/>
            <a:lumOff val="40000"/>
          </a:schemeClr>
        </a:solidFill>
      </dgm:spPr>
    </dgm:pt>
    <dgm:pt modelId="{F92B8F99-8E63-4C86-8645-55D0F6DDB86C}" type="pres">
      <dgm:prSet presAssocID="{4E9303B5-E6BF-4605-862B-E0B129851BC2}" presName="Child1" presStyleLbl="revTx" presStyleIdx="0" presStyleCnt="3" custScaleX="425622" custLinFactNeighborX="82654" custLinFactNeighborY="-155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90F37A-1808-4310-9C0A-817C4D32EBC3}" type="pres">
      <dgm:prSet presAssocID="{6CCE7593-8405-4994-A23F-F4841CFDC55B}" presName="Image2" presStyleCnt="0"/>
      <dgm:spPr/>
    </dgm:pt>
    <dgm:pt modelId="{3C403BC3-E1B5-4938-B439-98CD9D377589}" type="pres">
      <dgm:prSet presAssocID="{6CCE7593-8405-4994-A23F-F4841CFDC55B}" presName="Image" presStyleLbl="fgImgPlace1" presStyleIdx="1" presStyleCnt="3" custLinFactX="-6245" custLinFactNeighborX="-100000" custLinFactNeighborY="-2347"/>
      <dgm:spPr>
        <a:solidFill>
          <a:schemeClr val="accent3">
            <a:lumMod val="60000"/>
            <a:lumOff val="40000"/>
          </a:schemeClr>
        </a:solidFill>
      </dgm:spPr>
    </dgm:pt>
    <dgm:pt modelId="{60BFF7DF-C903-4747-A177-DFD43C5C0FC5}" type="pres">
      <dgm:prSet presAssocID="{6CCE7593-8405-4994-A23F-F4841CFDC55B}" presName="Child2" presStyleLbl="revTx" presStyleIdx="1" presStyleCnt="3" custScaleX="397654" custLinFactNeighborX="67002" custLinFactNeighborY="-21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01AAF7-69F2-4687-B3EF-9181B2B3583F}" type="pres">
      <dgm:prSet presAssocID="{64BB44AE-8DBC-496D-982F-CF6DAAC49C46}" presName="Image3" presStyleCnt="0"/>
      <dgm:spPr/>
    </dgm:pt>
    <dgm:pt modelId="{CA3FC531-ACAE-4779-88C1-EBE77C837CF1}" type="pres">
      <dgm:prSet presAssocID="{64BB44AE-8DBC-496D-982F-CF6DAAC49C46}" presName="Image" presStyleLbl="fgImgPlace1" presStyleIdx="2" presStyleCnt="3" custLinFactX="-6245" custLinFactNeighborX="-100000" custLinFactNeighborY="-2347"/>
      <dgm:spPr>
        <a:solidFill>
          <a:schemeClr val="accent3">
            <a:lumMod val="60000"/>
            <a:lumOff val="40000"/>
          </a:schemeClr>
        </a:solidFill>
      </dgm:spPr>
    </dgm:pt>
    <dgm:pt modelId="{97696D92-2F6B-450A-9579-DD730A39CEF8}" type="pres">
      <dgm:prSet presAssocID="{64BB44AE-8DBC-496D-982F-CF6DAAC49C46}" presName="Child3" presStyleLbl="revTx" presStyleIdx="2" presStyleCnt="3" custScaleX="436752" custLinFactNeighborX="90878" custLinFactNeighborY="-12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51333C-FF3C-41B8-A652-753345B486A2}" type="presOf" srcId="{B5AC683F-658A-40BF-A9F4-AFEB4B69EFC7}" destId="{44F671A4-1560-4362-B671-57FE21862FA3}" srcOrd="0" destOrd="0" presId="urn:microsoft.com/office/officeart/2011/layout/RadialPictureList"/>
    <dgm:cxn modelId="{9A21F51D-6EB9-447F-B34D-C4C3BA8D2257}" type="presOf" srcId="{4E9303B5-E6BF-4605-862B-E0B129851BC2}" destId="{F92B8F99-8E63-4C86-8645-55D0F6DDB86C}" srcOrd="0" destOrd="0" presId="urn:microsoft.com/office/officeart/2011/layout/RadialPictureList"/>
    <dgm:cxn modelId="{46C54946-0ADC-471C-886D-1101644A13C4}" srcId="{B5AC683F-658A-40BF-A9F4-AFEB4B69EFC7}" destId="{2125F48A-504C-4BE2-979E-F000941344BB}" srcOrd="1" destOrd="0" parTransId="{CA12BB50-7393-4169-A1E0-63790D346D38}" sibTransId="{58B4A2B9-2624-4A24-A1B3-745672011C86}"/>
    <dgm:cxn modelId="{DAF308F9-F459-4BCC-9FFE-67DDCD63CF6A}" srcId="{D165FC6C-EC61-4F1F-97EA-2C991F81E70C}" destId="{64BB44AE-8DBC-496D-982F-CF6DAAC49C46}" srcOrd="2" destOrd="0" parTransId="{7FA320CB-D700-4F3B-9E7B-A8D47C7496DD}" sibTransId="{70D24FC0-CD35-4256-82BF-7330E7F463C7}"/>
    <dgm:cxn modelId="{92B2372A-B1BC-4D35-87BF-8252687396A3}" type="presOf" srcId="{D165FC6C-EC61-4F1F-97EA-2C991F81E70C}" destId="{8A75424A-E4DD-43C7-9070-A4CC19917148}" srcOrd="0" destOrd="0" presId="urn:microsoft.com/office/officeart/2011/layout/RadialPictureList"/>
    <dgm:cxn modelId="{CA05AD5E-FF02-4270-B046-992F9F3B30C7}" srcId="{D165FC6C-EC61-4F1F-97EA-2C991F81E70C}" destId="{4E9303B5-E6BF-4605-862B-E0B129851BC2}" srcOrd="0" destOrd="0" parTransId="{27E9BDF5-A466-476A-BEAC-BC6A926FD63C}" sibTransId="{551101C5-3624-4B3C-8BF3-049A2698AB7A}"/>
    <dgm:cxn modelId="{E08D0BA3-87FB-43F1-9271-3656C1D8F1F8}" type="presOf" srcId="{6CCE7593-8405-4994-A23F-F4841CFDC55B}" destId="{60BFF7DF-C903-4747-A177-DFD43C5C0FC5}" srcOrd="0" destOrd="0" presId="urn:microsoft.com/office/officeart/2011/layout/RadialPictureList"/>
    <dgm:cxn modelId="{BE8FDC2D-D28C-4337-8A63-E736ABE64D26}" srcId="{B5AC683F-658A-40BF-A9F4-AFEB4B69EFC7}" destId="{D165FC6C-EC61-4F1F-97EA-2C991F81E70C}" srcOrd="0" destOrd="0" parTransId="{906C5139-8504-40AD-8FF4-71C41CF445CE}" sibTransId="{850ABE20-3779-46BD-9740-BB98F9534DA5}"/>
    <dgm:cxn modelId="{60915F23-9608-4330-B235-EA234E3A5BB3}" type="presOf" srcId="{64BB44AE-8DBC-496D-982F-CF6DAAC49C46}" destId="{97696D92-2F6B-450A-9579-DD730A39CEF8}" srcOrd="0" destOrd="0" presId="urn:microsoft.com/office/officeart/2011/layout/RadialPictureList"/>
    <dgm:cxn modelId="{B325D3A8-B775-4253-B0A0-AF5BDF2DE3E7}" srcId="{D165FC6C-EC61-4F1F-97EA-2C991F81E70C}" destId="{6CCE7593-8405-4994-A23F-F4841CFDC55B}" srcOrd="1" destOrd="0" parTransId="{A1585123-E746-4B3C-B959-441DACA18FFE}" sibTransId="{2CC87409-C5BC-4696-9E4C-A161A5FBE6DD}"/>
    <dgm:cxn modelId="{AA639225-C520-445F-9952-985F535032A5}" srcId="{B5AC683F-658A-40BF-A9F4-AFEB4B69EFC7}" destId="{D60F932B-4D3F-46EB-AAC3-398F619857C2}" srcOrd="2" destOrd="0" parTransId="{DDDAC8DC-7A43-45B9-97B6-5B8D49AAC59A}" sibTransId="{C378F4F8-FE16-4838-B3C0-DDD9752F1C7A}"/>
    <dgm:cxn modelId="{EFE3FB9C-C147-4D9C-9054-29BC133ABA0A}" type="presParOf" srcId="{44F671A4-1560-4362-B671-57FE21862FA3}" destId="{8A75424A-E4DD-43C7-9070-A4CC19917148}" srcOrd="0" destOrd="0" presId="urn:microsoft.com/office/officeart/2011/layout/RadialPictureList"/>
    <dgm:cxn modelId="{0EA9D343-41B6-4FFF-8B78-69CD9D073321}" type="presParOf" srcId="{44F671A4-1560-4362-B671-57FE21862FA3}" destId="{587E1896-0C48-41A0-91FA-947B6AE99B69}" srcOrd="1" destOrd="0" presId="urn:microsoft.com/office/officeart/2011/layout/RadialPictureList"/>
    <dgm:cxn modelId="{9A57A9C0-2519-4855-B6DA-AD052C4A748A}" type="presParOf" srcId="{44F671A4-1560-4362-B671-57FE21862FA3}" destId="{AAB06757-82FD-4293-922A-33738A4AB21C}" srcOrd="2" destOrd="0" presId="urn:microsoft.com/office/officeart/2011/layout/RadialPictureList"/>
    <dgm:cxn modelId="{4AFF0140-1273-4F64-BA4C-42581A45FD46}" type="presParOf" srcId="{44F671A4-1560-4362-B671-57FE21862FA3}" destId="{F92B8F99-8E63-4C86-8645-55D0F6DDB86C}" srcOrd="3" destOrd="0" presId="urn:microsoft.com/office/officeart/2011/layout/RadialPictureList"/>
    <dgm:cxn modelId="{6EF38FAE-8D7D-4744-A08B-D2D2FBAB11C1}" type="presParOf" srcId="{44F671A4-1560-4362-B671-57FE21862FA3}" destId="{EE90F37A-1808-4310-9C0A-817C4D32EBC3}" srcOrd="4" destOrd="0" presId="urn:microsoft.com/office/officeart/2011/layout/RadialPictureList"/>
    <dgm:cxn modelId="{53F69DE9-671C-41D9-A1D3-A62251ADBF04}" type="presParOf" srcId="{EE90F37A-1808-4310-9C0A-817C4D32EBC3}" destId="{3C403BC3-E1B5-4938-B439-98CD9D377589}" srcOrd="0" destOrd="0" presId="urn:microsoft.com/office/officeart/2011/layout/RadialPictureList"/>
    <dgm:cxn modelId="{6E1FBA6E-5F75-48A1-8671-BB73BCCA068A}" type="presParOf" srcId="{44F671A4-1560-4362-B671-57FE21862FA3}" destId="{60BFF7DF-C903-4747-A177-DFD43C5C0FC5}" srcOrd="5" destOrd="0" presId="urn:microsoft.com/office/officeart/2011/layout/RadialPictureList"/>
    <dgm:cxn modelId="{C91D16A1-90D5-4C01-88DF-B540EC1A8CA2}" type="presParOf" srcId="{44F671A4-1560-4362-B671-57FE21862FA3}" destId="{1201AAF7-69F2-4687-B3EF-9181B2B3583F}" srcOrd="6" destOrd="0" presId="urn:microsoft.com/office/officeart/2011/layout/RadialPictureList"/>
    <dgm:cxn modelId="{8CE80602-D288-4BE3-809B-6554A318C9EC}" type="presParOf" srcId="{1201AAF7-69F2-4687-B3EF-9181B2B3583F}" destId="{CA3FC531-ACAE-4779-88C1-EBE77C837CF1}" srcOrd="0" destOrd="0" presId="urn:microsoft.com/office/officeart/2011/layout/RadialPictureList"/>
    <dgm:cxn modelId="{F47A9A16-9E29-45A7-AA5D-E2F38B5DBDF6}" type="presParOf" srcId="{44F671A4-1560-4362-B671-57FE21862FA3}" destId="{97696D92-2F6B-450A-9579-DD730A39CEF8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B5C6EA-1455-47E7-AEEA-2A780EC56887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8EFEDD-279D-44DC-8E68-932172260463}">
      <dgm:prSet phldrT="[Text]" custT="1"/>
      <dgm:spPr/>
      <dgm:t>
        <a:bodyPr/>
        <a:lstStyle/>
        <a:p>
          <a:r>
            <a:rPr lang="bg-BG" sz="2400" b="1" dirty="0" smtClean="0">
              <a:latin typeface="Century Gothic" panose="020B0502020202020204" pitchFamily="34" charset="0"/>
            </a:rPr>
            <a:t>Подход</a:t>
          </a:r>
          <a:endParaRPr lang="en-US" sz="2400" b="1" dirty="0">
            <a:latin typeface="Century Gothic" panose="020B0502020202020204" pitchFamily="34" charset="0"/>
          </a:endParaRPr>
        </a:p>
      </dgm:t>
    </dgm:pt>
    <dgm:pt modelId="{58307DB5-6F7B-4A5C-8246-BC4BF78F2C66}" type="parTrans" cxnId="{98C1F778-C56D-424C-AF5A-23BF21495D26}">
      <dgm:prSet/>
      <dgm:spPr/>
      <dgm:t>
        <a:bodyPr/>
        <a:lstStyle/>
        <a:p>
          <a:endParaRPr lang="en-US"/>
        </a:p>
      </dgm:t>
    </dgm:pt>
    <dgm:pt modelId="{1A888871-CAEC-4895-B45A-9CBCF78C2EA5}" type="sibTrans" cxnId="{98C1F778-C56D-424C-AF5A-23BF21495D26}">
      <dgm:prSet/>
      <dgm:spPr/>
      <dgm:t>
        <a:bodyPr/>
        <a:lstStyle/>
        <a:p>
          <a:endParaRPr lang="en-US"/>
        </a:p>
      </dgm:t>
    </dgm:pt>
    <dgm:pt modelId="{DBD754CE-661F-491B-AFA0-17B285ABF5CC}">
      <dgm:prSet phldrT="[Text]" custT="1"/>
      <dgm:spPr/>
      <dgm:t>
        <a:bodyPr/>
        <a:lstStyle/>
        <a:p>
          <a:pPr algn="l"/>
          <a:r>
            <a:rPr lang="bg-BG" sz="20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Поетапно</a:t>
          </a:r>
          <a:r>
            <a:rPr lang="bg-BG" sz="2000" b="0" dirty="0" smtClean="0">
              <a:latin typeface="Century Gothic" panose="020B0502020202020204" pitchFamily="34" charset="0"/>
            </a:rPr>
            <a:t> </a:t>
          </a:r>
          <a:r>
            <a:rPr lang="bg-BG" sz="20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развитие и въвеждане на институционална архитектура на АМ по отношение на основни и спомагателни митнически процеси</a:t>
          </a:r>
          <a:endParaRPr lang="en-US" sz="2000" b="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</a:endParaRPr>
        </a:p>
      </dgm:t>
    </dgm:pt>
    <dgm:pt modelId="{C653AFB0-5E83-4089-85FF-15FF65AC88E3}" type="parTrans" cxnId="{43157394-D8C8-41D6-93D2-24195C4020EB}">
      <dgm:prSet/>
      <dgm:spPr/>
      <dgm:t>
        <a:bodyPr/>
        <a:lstStyle/>
        <a:p>
          <a:endParaRPr lang="en-US"/>
        </a:p>
      </dgm:t>
    </dgm:pt>
    <dgm:pt modelId="{7A710108-80C2-46C5-9D1B-E4630649AC35}" type="sibTrans" cxnId="{43157394-D8C8-41D6-93D2-24195C4020EB}">
      <dgm:prSet/>
      <dgm:spPr/>
      <dgm:t>
        <a:bodyPr/>
        <a:lstStyle/>
        <a:p>
          <a:endParaRPr lang="en-US"/>
        </a:p>
      </dgm:t>
    </dgm:pt>
    <dgm:pt modelId="{1968BD10-1FAE-49E6-80B5-0D797D2493E6}" type="pres">
      <dgm:prSet presAssocID="{04B5C6EA-1455-47E7-AEEA-2A780EC5688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A1F63C9-4A9A-494C-BD59-49270F1DFFFE}" type="pres">
      <dgm:prSet presAssocID="{818EFEDD-279D-44DC-8E68-932172260463}" presName="composite" presStyleCnt="0"/>
      <dgm:spPr/>
    </dgm:pt>
    <dgm:pt modelId="{694D822D-DBFF-4180-8F51-7670B0491A7B}" type="pres">
      <dgm:prSet presAssocID="{818EFEDD-279D-44DC-8E68-932172260463}" presName="ParentAccentShape" presStyleLbl="trBgShp" presStyleIdx="0" presStyleCnt="2" custScaleX="35513" custScaleY="15485" custLinFactNeighborX="-51169" custLinFactNeighborY="-28188"/>
      <dgm:spPr>
        <a:solidFill>
          <a:schemeClr val="tx2">
            <a:lumMod val="60000"/>
            <a:lumOff val="40000"/>
            <a:alpha val="40000"/>
          </a:schemeClr>
        </a:solidFill>
      </dgm:spPr>
    </dgm:pt>
    <dgm:pt modelId="{B1841649-8B17-4822-B81A-8DACA6CBF4F8}" type="pres">
      <dgm:prSet presAssocID="{818EFEDD-279D-44DC-8E68-932172260463}" presName="ParentText" presStyleLbl="revTx" presStyleIdx="0" presStyleCnt="2" custScaleX="44743" custScaleY="156241" custLinFactY="-300000" custLinFactNeighborX="-52383" custLinFactNeighborY="-31957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AC4A08-DAFE-46B6-A848-9B0691D7DBD6}" type="pres">
      <dgm:prSet presAssocID="{818EFEDD-279D-44DC-8E68-932172260463}" presName="ChildText" presStyleLbl="revTx" presStyleIdx="1" presStyleCnt="2" custScaleX="472776" custScaleY="24362" custLinFactNeighborX="29151" custLinFactNeighborY="-2857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854882C-BF1F-4CCE-A513-4E03C6CA07CA}" type="pres">
      <dgm:prSet presAssocID="{818EFEDD-279D-44DC-8E68-932172260463}" presName="ChildAccentShape" presStyleLbl="trBgShp" presStyleIdx="1" presStyleCnt="2" custFlipVert="1" custFlipHor="0" custScaleX="83914" custScaleY="23026" custLinFactX="1109129" custLinFactNeighborX="1200000" custLinFactNeighborY="-30160"/>
      <dgm:spPr>
        <a:solidFill>
          <a:schemeClr val="tx2">
            <a:lumMod val="40000"/>
            <a:lumOff val="60000"/>
            <a:alpha val="40000"/>
          </a:schemeClr>
        </a:solidFill>
      </dgm:spPr>
    </dgm:pt>
    <dgm:pt modelId="{865FDD4E-E5E5-4EEB-8B92-F7399731DF93}" type="pres">
      <dgm:prSet presAssocID="{818EFEDD-279D-44DC-8E68-932172260463}" presName="Image" presStyleLbl="alignImgPlace1" presStyleIdx="0" presStyleCnt="1" custScaleX="33491" custScaleY="18445" custLinFactNeighborX="-32763" custLinFactNeighborY="-2088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</dgm:ptLst>
  <dgm:cxnLst>
    <dgm:cxn modelId="{98C1F778-C56D-424C-AF5A-23BF21495D26}" srcId="{04B5C6EA-1455-47E7-AEEA-2A780EC56887}" destId="{818EFEDD-279D-44DC-8E68-932172260463}" srcOrd="0" destOrd="0" parTransId="{58307DB5-6F7B-4A5C-8246-BC4BF78F2C66}" sibTransId="{1A888871-CAEC-4895-B45A-9CBCF78C2EA5}"/>
    <dgm:cxn modelId="{A69ECBAB-2584-4807-A0F8-4F63BAAE1C60}" type="presOf" srcId="{04B5C6EA-1455-47E7-AEEA-2A780EC56887}" destId="{1968BD10-1FAE-49E6-80B5-0D797D2493E6}" srcOrd="0" destOrd="0" presId="urn:microsoft.com/office/officeart/2009/3/layout/SnapshotPictureList"/>
    <dgm:cxn modelId="{43157394-D8C8-41D6-93D2-24195C4020EB}" srcId="{818EFEDD-279D-44DC-8E68-932172260463}" destId="{DBD754CE-661F-491B-AFA0-17B285ABF5CC}" srcOrd="0" destOrd="0" parTransId="{C653AFB0-5E83-4089-85FF-15FF65AC88E3}" sibTransId="{7A710108-80C2-46C5-9D1B-E4630649AC35}"/>
    <dgm:cxn modelId="{913FFDDB-4F6C-4C53-B173-62A588E4B79F}" type="presOf" srcId="{DBD754CE-661F-491B-AFA0-17B285ABF5CC}" destId="{FFAC4A08-DAFE-46B6-A848-9B0691D7DBD6}" srcOrd="0" destOrd="0" presId="urn:microsoft.com/office/officeart/2009/3/layout/SnapshotPictureList"/>
    <dgm:cxn modelId="{01409ACD-0CC1-4606-8689-3F6B612F6362}" type="presOf" srcId="{818EFEDD-279D-44DC-8E68-932172260463}" destId="{B1841649-8B17-4822-B81A-8DACA6CBF4F8}" srcOrd="0" destOrd="0" presId="urn:microsoft.com/office/officeart/2009/3/layout/SnapshotPictureList"/>
    <dgm:cxn modelId="{496B89B7-5A9D-4FBE-9D95-69BD5ED203DC}" type="presParOf" srcId="{1968BD10-1FAE-49E6-80B5-0D797D2493E6}" destId="{5A1F63C9-4A9A-494C-BD59-49270F1DFFFE}" srcOrd="0" destOrd="0" presId="urn:microsoft.com/office/officeart/2009/3/layout/SnapshotPictureList"/>
    <dgm:cxn modelId="{D124A218-D940-4376-A180-E6DFAE98C3FE}" type="presParOf" srcId="{5A1F63C9-4A9A-494C-BD59-49270F1DFFFE}" destId="{694D822D-DBFF-4180-8F51-7670B0491A7B}" srcOrd="0" destOrd="0" presId="urn:microsoft.com/office/officeart/2009/3/layout/SnapshotPictureList"/>
    <dgm:cxn modelId="{90308AA8-6EB1-4EE7-ACCD-AD2693284D51}" type="presParOf" srcId="{5A1F63C9-4A9A-494C-BD59-49270F1DFFFE}" destId="{B1841649-8B17-4822-B81A-8DACA6CBF4F8}" srcOrd="1" destOrd="0" presId="urn:microsoft.com/office/officeart/2009/3/layout/SnapshotPictureList"/>
    <dgm:cxn modelId="{4D0DCE90-9F38-437A-BA4B-CD9136A18437}" type="presParOf" srcId="{5A1F63C9-4A9A-494C-BD59-49270F1DFFFE}" destId="{FFAC4A08-DAFE-46B6-A848-9B0691D7DBD6}" srcOrd="2" destOrd="0" presId="urn:microsoft.com/office/officeart/2009/3/layout/SnapshotPictureList"/>
    <dgm:cxn modelId="{F3B659AC-B2CE-455E-9785-2EF147532728}" type="presParOf" srcId="{5A1F63C9-4A9A-494C-BD59-49270F1DFFFE}" destId="{B854882C-BF1F-4CCE-A513-4E03C6CA07CA}" srcOrd="3" destOrd="0" presId="urn:microsoft.com/office/officeart/2009/3/layout/SnapshotPictureList"/>
    <dgm:cxn modelId="{872F5ED9-A5FC-474C-A179-F9DED8FBAA6F}" type="presParOf" srcId="{5A1F63C9-4A9A-494C-BD59-49270F1DFFFE}" destId="{865FDD4E-E5E5-4EEB-8B92-F7399731DF93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BEACBE-976D-4F0F-9E23-78644D16995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EBC1A1-4154-4417-87F4-CA4A610C5B78}">
      <dgm:prSet phldrT="[Text]" custT="1"/>
      <dgm:spPr>
        <a:solidFill>
          <a:schemeClr val="accent3"/>
        </a:solidFill>
      </dgm:spPr>
      <dgm:t>
        <a:bodyPr/>
        <a:lstStyle/>
        <a:p>
          <a:r>
            <a:rPr lang="bg-BG" sz="2000" b="0" dirty="0" smtClean="0">
              <a:solidFill>
                <a:schemeClr val="tx2">
                  <a:lumMod val="75000"/>
                </a:schemeClr>
              </a:solidFill>
            </a:rPr>
            <a:t>Дейност 1     </a:t>
          </a:r>
          <a:r>
            <a:rPr lang="bg-BG" sz="2200" b="1" cap="small" baseline="0" dirty="0" smtClean="0"/>
            <a:t>Система за управление на идентичностите и достъпа</a:t>
          </a:r>
          <a:endParaRPr lang="en-US" sz="2200" cap="small" baseline="0" dirty="0"/>
        </a:p>
      </dgm:t>
    </dgm:pt>
    <dgm:pt modelId="{620ECAFD-AAF8-4EDE-A053-7B02B3A8A27E}" type="parTrans" cxnId="{C4E42FD6-843A-4B15-8A06-6C05BFC6EF2C}">
      <dgm:prSet/>
      <dgm:spPr/>
      <dgm:t>
        <a:bodyPr/>
        <a:lstStyle/>
        <a:p>
          <a:endParaRPr lang="en-US"/>
        </a:p>
      </dgm:t>
    </dgm:pt>
    <dgm:pt modelId="{80BE1D18-57B5-4E9E-8FED-787D288F1E1E}" type="sibTrans" cxnId="{C4E42FD6-843A-4B15-8A06-6C05BFC6EF2C}">
      <dgm:prSet/>
      <dgm:spPr/>
      <dgm:t>
        <a:bodyPr/>
        <a:lstStyle/>
        <a:p>
          <a:endParaRPr lang="en-US"/>
        </a:p>
      </dgm:t>
    </dgm:pt>
    <dgm:pt modelId="{A59B8AAA-8DC1-4AF5-9FFC-701A33FF783E}">
      <dgm:prSet phldrT="[Text]" custT="1"/>
      <dgm:spPr/>
      <dgm:t>
        <a:bodyPr/>
        <a:lstStyle/>
        <a:p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Системата за директен достъп на търговците до европейските ИС - UUM&amp;DS, Release 2</a:t>
          </a:r>
          <a:r>
            <a:rPr lang="en-US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.0</a:t>
          </a:r>
          <a:endParaRPr lang="en-US" sz="1600" b="0" dirty="0"/>
        </a:p>
      </dgm:t>
    </dgm:pt>
    <dgm:pt modelId="{3DF0A02B-E086-4F4B-A7B9-80F13BDBAF9C}" type="parTrans" cxnId="{1169EB37-A375-445B-900C-C0BC384DE124}">
      <dgm:prSet/>
      <dgm:spPr/>
      <dgm:t>
        <a:bodyPr/>
        <a:lstStyle/>
        <a:p>
          <a:endParaRPr lang="en-US"/>
        </a:p>
      </dgm:t>
    </dgm:pt>
    <dgm:pt modelId="{359A22CB-18DD-4762-84A1-A65A4EFC4BFD}" type="sibTrans" cxnId="{1169EB37-A375-445B-900C-C0BC384DE124}">
      <dgm:prSet/>
      <dgm:spPr/>
      <dgm:t>
        <a:bodyPr/>
        <a:lstStyle/>
        <a:p>
          <a:endParaRPr lang="en-US"/>
        </a:p>
      </dgm:t>
    </dgm:pt>
    <dgm:pt modelId="{A890CC84-7A16-4FC8-A3F8-4AEE76EFC2B3}">
      <dgm:prSet phldrT="[Text]" custT="1"/>
      <dgm:spPr/>
      <dgm:t>
        <a:bodyPr/>
        <a:lstStyle/>
        <a:p>
          <a:r>
            <a:rPr lang="bg-BG" sz="2000" b="0" dirty="0" smtClean="0">
              <a:solidFill>
                <a:schemeClr val="tx2">
                  <a:lumMod val="75000"/>
                </a:schemeClr>
              </a:solidFill>
            </a:rPr>
            <a:t>Дейност 2     </a:t>
          </a:r>
          <a:r>
            <a:rPr lang="bg-BG" sz="2200" b="1" cap="small" baseline="0" dirty="0" smtClean="0"/>
            <a:t>Частна облачна среда на АМ</a:t>
          </a:r>
          <a:endParaRPr lang="en-US" sz="2200" b="1" cap="small" baseline="0" dirty="0"/>
        </a:p>
      </dgm:t>
    </dgm:pt>
    <dgm:pt modelId="{5253AB39-B0A3-4CFB-B660-098C5E684D8D}" type="parTrans" cxnId="{2D358B78-3B2F-4042-ACC6-15F078DB7327}">
      <dgm:prSet/>
      <dgm:spPr/>
      <dgm:t>
        <a:bodyPr/>
        <a:lstStyle/>
        <a:p>
          <a:endParaRPr lang="en-US"/>
        </a:p>
      </dgm:t>
    </dgm:pt>
    <dgm:pt modelId="{F151420F-419D-47CC-B401-AEF514A9CDE8}" type="sibTrans" cxnId="{2D358B78-3B2F-4042-ACC6-15F078DB7327}">
      <dgm:prSet/>
      <dgm:spPr/>
      <dgm:t>
        <a:bodyPr/>
        <a:lstStyle/>
        <a:p>
          <a:endParaRPr lang="en-US"/>
        </a:p>
      </dgm:t>
    </dgm:pt>
    <dgm:pt modelId="{6EE238FF-EE4C-4857-8F8C-099B1C334C73}">
      <dgm:prSet phldrT="[Text]" custT="1"/>
      <dgm:spPr/>
      <dgm:t>
        <a:bodyPr/>
        <a:lstStyle/>
        <a:p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Модул ICS 2 - Release 1 и по отношение </a:t>
          </a:r>
          <a:r>
            <a:rPr lang="bg-BG" sz="1600" b="0" noProof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на Универсалния </a:t>
          </a:r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CCN 1/2 шлюз за интеграция </a:t>
          </a:r>
          <a:r>
            <a:rPr lang="bg-BG" sz="1600" b="0" noProof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националния</a:t>
          </a:r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домейн на Трансе-европейските системи на АМ с Общия домейн</a:t>
          </a:r>
          <a:endParaRPr lang="en-US" sz="1600" b="0" dirty="0"/>
        </a:p>
      </dgm:t>
    </dgm:pt>
    <dgm:pt modelId="{227117A2-1476-4D34-A4FC-5D80749A5C08}" type="parTrans" cxnId="{3A60F4B4-4A95-476C-A7E1-5A4AE2C80BA4}">
      <dgm:prSet/>
      <dgm:spPr/>
      <dgm:t>
        <a:bodyPr/>
        <a:lstStyle/>
        <a:p>
          <a:endParaRPr lang="en-US"/>
        </a:p>
      </dgm:t>
    </dgm:pt>
    <dgm:pt modelId="{D902CF3B-4FFE-40EF-AA03-4501FBAAFE7B}" type="sibTrans" cxnId="{3A60F4B4-4A95-476C-A7E1-5A4AE2C80BA4}">
      <dgm:prSet/>
      <dgm:spPr/>
      <dgm:t>
        <a:bodyPr/>
        <a:lstStyle/>
        <a:p>
          <a:endParaRPr lang="en-US"/>
        </a:p>
      </dgm:t>
    </dgm:pt>
    <dgm:pt modelId="{50B9DA7B-FDF5-4131-9BAC-9A823384DA15}">
      <dgm:prSet phldrT="[Text]" custT="1"/>
      <dgm:spPr>
        <a:solidFill>
          <a:schemeClr val="accent3"/>
        </a:solidFill>
      </dgm:spPr>
      <dgm:t>
        <a:bodyPr/>
        <a:lstStyle/>
        <a:p>
          <a:r>
            <a:rPr lang="bg-BG" sz="2000" b="0" dirty="0" smtClean="0">
              <a:solidFill>
                <a:schemeClr val="tx2">
                  <a:lumMod val="75000"/>
                </a:schemeClr>
              </a:solidFill>
            </a:rPr>
            <a:t>Дейност 5     </a:t>
          </a:r>
          <a:r>
            <a:rPr lang="bg-BG" sz="2200" b="1" cap="small" baseline="0" dirty="0" smtClean="0"/>
            <a:t>Система за управление на идентичностите и достъпа</a:t>
          </a:r>
          <a:endParaRPr lang="en-US" sz="2200" b="1" cap="small" baseline="0" dirty="0"/>
        </a:p>
      </dgm:t>
    </dgm:pt>
    <dgm:pt modelId="{B7272E84-7F67-4186-A471-63DDDA834C27}" type="parTrans" cxnId="{4281DAEF-CD53-4BE1-8666-9CAEC9334A84}">
      <dgm:prSet/>
      <dgm:spPr/>
      <dgm:t>
        <a:bodyPr/>
        <a:lstStyle/>
        <a:p>
          <a:endParaRPr lang="en-US"/>
        </a:p>
      </dgm:t>
    </dgm:pt>
    <dgm:pt modelId="{E2CC9482-2C6A-4C7A-8978-72702E58F7DB}" type="sibTrans" cxnId="{4281DAEF-CD53-4BE1-8666-9CAEC9334A84}">
      <dgm:prSet/>
      <dgm:spPr/>
      <dgm:t>
        <a:bodyPr/>
        <a:lstStyle/>
        <a:p>
          <a:endParaRPr lang="en-US"/>
        </a:p>
      </dgm:t>
    </dgm:pt>
    <dgm:pt modelId="{D60EC3DD-767E-4977-BA23-44BA10EA9F5C}">
      <dgm:prSet phldrT="[Text]" custT="1"/>
      <dgm:spPr>
        <a:noFill/>
      </dgm:spPr>
      <dgm:t>
        <a:bodyPr/>
        <a:lstStyle/>
        <a:p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Системата за директен достъп на търговците до европейските ИС - UUM&amp;DS, Release 2</a:t>
          </a:r>
          <a:r>
            <a:rPr lang="en-US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.3 &amp; 2.4</a:t>
          </a:r>
          <a:endParaRPr lang="en-US" sz="1600" b="0" cap="small" baseline="0" dirty="0"/>
        </a:p>
      </dgm:t>
    </dgm:pt>
    <dgm:pt modelId="{1381B843-CB75-4AE0-8542-4A6FB48B5A4C}" type="parTrans" cxnId="{447144B7-B252-41CC-90F7-4EA1E3CA5C2A}">
      <dgm:prSet/>
      <dgm:spPr/>
      <dgm:t>
        <a:bodyPr/>
        <a:lstStyle/>
        <a:p>
          <a:endParaRPr lang="en-US"/>
        </a:p>
      </dgm:t>
    </dgm:pt>
    <dgm:pt modelId="{DE108C5D-1FC8-45D2-9F87-47D4617A0B00}" type="sibTrans" cxnId="{447144B7-B252-41CC-90F7-4EA1E3CA5C2A}">
      <dgm:prSet/>
      <dgm:spPr/>
      <dgm:t>
        <a:bodyPr/>
        <a:lstStyle/>
        <a:p>
          <a:endParaRPr lang="en-US"/>
        </a:p>
      </dgm:t>
    </dgm:pt>
    <dgm:pt modelId="{C4E04837-A9D5-4948-9B43-C0C5B0DD781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bg-BG" sz="2000" b="0" dirty="0" smtClean="0">
              <a:solidFill>
                <a:schemeClr val="tx2">
                  <a:lumMod val="75000"/>
                </a:schemeClr>
              </a:solidFill>
            </a:rPr>
            <a:t>Дейност 6     </a:t>
          </a:r>
          <a:r>
            <a:rPr lang="bg-BG" sz="2200" b="1" cap="small" baseline="0" dirty="0" smtClean="0"/>
            <a:t>ИТ инфраструктура и платформи</a:t>
          </a:r>
          <a:endParaRPr lang="en-US" sz="2200" b="1" cap="small" baseline="0" dirty="0"/>
        </a:p>
      </dgm:t>
    </dgm:pt>
    <dgm:pt modelId="{C2822360-67D7-4A47-900D-882FF53D0766}" type="parTrans" cxnId="{5CFBE995-0191-40C7-980F-189FF7E95C09}">
      <dgm:prSet/>
      <dgm:spPr/>
      <dgm:t>
        <a:bodyPr/>
        <a:lstStyle/>
        <a:p>
          <a:endParaRPr lang="en-US"/>
        </a:p>
      </dgm:t>
    </dgm:pt>
    <dgm:pt modelId="{CD3C8893-E767-418C-880D-7E39076066AB}" type="sibTrans" cxnId="{5CFBE995-0191-40C7-980F-189FF7E95C09}">
      <dgm:prSet/>
      <dgm:spPr/>
      <dgm:t>
        <a:bodyPr/>
        <a:lstStyle/>
        <a:p>
          <a:endParaRPr lang="en-US"/>
        </a:p>
      </dgm:t>
    </dgm:pt>
    <dgm:pt modelId="{B3A0CD1E-D040-4D85-8F0F-5744F2E2F3C6}">
      <dgm:prSet custT="1"/>
      <dgm:spPr/>
      <dgm:t>
        <a:bodyPr/>
        <a:lstStyle/>
        <a:p>
          <a:r>
            <a:rPr lang="ru-RU" sz="1600" b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поддръжка на ИТ инфраструктурата на АМ, осигуряваща висока производителност, наличност и сигурност на изгражданите информационни системи на АМ</a:t>
          </a:r>
          <a:endParaRPr lang="en-US" sz="1600" b="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819D3D57-4A75-4999-94BB-52E8B87768ED}" type="parTrans" cxnId="{4369810A-BD6B-4007-A105-D73CA82DBA5B}">
      <dgm:prSet/>
      <dgm:spPr/>
      <dgm:t>
        <a:bodyPr/>
        <a:lstStyle/>
        <a:p>
          <a:endParaRPr lang="en-US"/>
        </a:p>
      </dgm:t>
    </dgm:pt>
    <dgm:pt modelId="{C606234E-D0D7-4563-B066-6F48EA9283A6}" type="sibTrans" cxnId="{4369810A-BD6B-4007-A105-D73CA82DBA5B}">
      <dgm:prSet/>
      <dgm:spPr/>
      <dgm:t>
        <a:bodyPr/>
        <a:lstStyle/>
        <a:p>
          <a:endParaRPr lang="en-US"/>
        </a:p>
      </dgm:t>
    </dgm:pt>
    <dgm:pt modelId="{4EF96E94-FFA8-4C72-81C0-D61C0F5FA7E7}" type="pres">
      <dgm:prSet presAssocID="{03BEACBE-976D-4F0F-9E23-78644D1699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895206-663E-4429-9BD9-2881AC893067}" type="pres">
      <dgm:prSet presAssocID="{4BEBC1A1-4154-4417-87F4-CA4A610C5B78}" presName="parentText" presStyleLbl="node1" presStyleIdx="0" presStyleCnt="4" custScaleY="36512" custLinFactNeighborY="-2468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7E254-677F-4833-BB81-7F50CDC20091}" type="pres">
      <dgm:prSet presAssocID="{4BEBC1A1-4154-4417-87F4-CA4A610C5B78}" presName="childText" presStyleLbl="revTx" presStyleIdx="0" presStyleCnt="4" custScaleY="53111" custLinFactNeighborY="-20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40C77E-0173-42EE-87EB-223635D99BCA}" type="pres">
      <dgm:prSet presAssocID="{A890CC84-7A16-4FC8-A3F8-4AEE76EFC2B3}" presName="parentText" presStyleLbl="node1" presStyleIdx="1" presStyleCnt="4" custScaleX="100000" custScaleY="33900" custLinFactNeighborY="-2593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7F1ADE-910A-41CF-9216-CD58B0A3452D}" type="pres">
      <dgm:prSet presAssocID="{A890CC84-7A16-4FC8-A3F8-4AEE76EFC2B3}" presName="childText" presStyleLbl="revTx" presStyleIdx="1" presStyleCnt="4" custScaleY="63546" custLinFactNeighborY="-219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96B607-8151-49BE-AE07-6FB44CED4583}" type="pres">
      <dgm:prSet presAssocID="{50B9DA7B-FDF5-4131-9BAC-9A823384DA15}" presName="parentText" presStyleLbl="node1" presStyleIdx="2" presStyleCnt="4" custScaleY="33472" custLinFactNeighborY="-205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55CB8-007B-456C-A3BB-D624EBAB3A66}" type="pres">
      <dgm:prSet presAssocID="{50B9DA7B-FDF5-4131-9BAC-9A823384DA15}" presName="childText" presStyleLbl="revTx" presStyleIdx="2" presStyleCnt="4" custScaleY="49364" custLinFactNeighborY="-137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239B9-C21B-4FCC-9800-903313BE0314}" type="pres">
      <dgm:prSet presAssocID="{C4E04837-A9D5-4948-9B43-C0C5B0DD7818}" presName="parentText" presStyleLbl="node1" presStyleIdx="3" presStyleCnt="4" custScaleY="32794" custLinFactNeighborY="-111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B0B5B8-D28E-4695-9C98-8CFA23538D45}" type="pres">
      <dgm:prSet presAssocID="{C4E04837-A9D5-4948-9B43-C0C5B0DD7818}" presName="childText" presStyleLbl="revTx" presStyleIdx="3" presStyleCnt="4" custScaleY="48988" custLinFactNeighborY="-72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35EDB4-DDE2-4156-B950-3C9C34EC171D}" type="presOf" srcId="{6EE238FF-EE4C-4857-8F8C-099B1C334C73}" destId="{807F1ADE-910A-41CF-9216-CD58B0A3452D}" srcOrd="0" destOrd="0" presId="urn:microsoft.com/office/officeart/2005/8/layout/vList2"/>
    <dgm:cxn modelId="{4281DAEF-CD53-4BE1-8666-9CAEC9334A84}" srcId="{03BEACBE-976D-4F0F-9E23-78644D169952}" destId="{50B9DA7B-FDF5-4131-9BAC-9A823384DA15}" srcOrd="2" destOrd="0" parTransId="{B7272E84-7F67-4186-A471-63DDDA834C27}" sibTransId="{E2CC9482-2C6A-4C7A-8978-72702E58F7DB}"/>
    <dgm:cxn modelId="{5C8E89F0-AABC-4CA1-8947-C4475629432D}" type="presOf" srcId="{D60EC3DD-767E-4977-BA23-44BA10EA9F5C}" destId="{5C855CB8-007B-456C-A3BB-D624EBAB3A66}" srcOrd="0" destOrd="0" presId="urn:microsoft.com/office/officeart/2005/8/layout/vList2"/>
    <dgm:cxn modelId="{C4E42FD6-843A-4B15-8A06-6C05BFC6EF2C}" srcId="{03BEACBE-976D-4F0F-9E23-78644D169952}" destId="{4BEBC1A1-4154-4417-87F4-CA4A610C5B78}" srcOrd="0" destOrd="0" parTransId="{620ECAFD-AAF8-4EDE-A053-7B02B3A8A27E}" sibTransId="{80BE1D18-57B5-4E9E-8FED-787D288F1E1E}"/>
    <dgm:cxn modelId="{4369810A-BD6B-4007-A105-D73CA82DBA5B}" srcId="{C4E04837-A9D5-4948-9B43-C0C5B0DD7818}" destId="{B3A0CD1E-D040-4D85-8F0F-5744F2E2F3C6}" srcOrd="0" destOrd="0" parTransId="{819D3D57-4A75-4999-94BB-52E8B87768ED}" sibTransId="{C606234E-D0D7-4563-B066-6F48EA9283A6}"/>
    <dgm:cxn modelId="{C83E44DF-8F6E-45E1-89AD-B07D85581C5C}" type="presOf" srcId="{4BEBC1A1-4154-4417-87F4-CA4A610C5B78}" destId="{B9895206-663E-4429-9BD9-2881AC893067}" srcOrd="0" destOrd="0" presId="urn:microsoft.com/office/officeart/2005/8/layout/vList2"/>
    <dgm:cxn modelId="{8DD8CB8D-DC51-4386-B07B-DF75CF9A57D3}" type="presOf" srcId="{A890CC84-7A16-4FC8-A3F8-4AEE76EFC2B3}" destId="{5240C77E-0173-42EE-87EB-223635D99BCA}" srcOrd="0" destOrd="0" presId="urn:microsoft.com/office/officeart/2005/8/layout/vList2"/>
    <dgm:cxn modelId="{920ED137-3248-4F86-83DD-CD6B4D75D2FE}" type="presOf" srcId="{C4E04837-A9D5-4948-9B43-C0C5B0DD7818}" destId="{D48239B9-C21B-4FCC-9800-903313BE0314}" srcOrd="0" destOrd="0" presId="urn:microsoft.com/office/officeart/2005/8/layout/vList2"/>
    <dgm:cxn modelId="{4C3366AB-FE0A-4E8C-9203-16128CC8D767}" type="presOf" srcId="{B3A0CD1E-D040-4D85-8F0F-5744F2E2F3C6}" destId="{91B0B5B8-D28E-4695-9C98-8CFA23538D45}" srcOrd="0" destOrd="0" presId="urn:microsoft.com/office/officeart/2005/8/layout/vList2"/>
    <dgm:cxn modelId="{5CFBE995-0191-40C7-980F-189FF7E95C09}" srcId="{03BEACBE-976D-4F0F-9E23-78644D169952}" destId="{C4E04837-A9D5-4948-9B43-C0C5B0DD7818}" srcOrd="3" destOrd="0" parTransId="{C2822360-67D7-4A47-900D-882FF53D0766}" sibTransId="{CD3C8893-E767-418C-880D-7E39076066AB}"/>
    <dgm:cxn modelId="{000D686B-8D4C-41DD-8B10-244B3A57098D}" type="presOf" srcId="{50B9DA7B-FDF5-4131-9BAC-9A823384DA15}" destId="{0996B607-8151-49BE-AE07-6FB44CED4583}" srcOrd="0" destOrd="0" presId="urn:microsoft.com/office/officeart/2005/8/layout/vList2"/>
    <dgm:cxn modelId="{64590FD3-2119-4F34-A9D9-12BAC753C1E2}" type="presOf" srcId="{A59B8AAA-8DC1-4AF5-9FFC-701A33FF783E}" destId="{5657E254-677F-4833-BB81-7F50CDC20091}" srcOrd="0" destOrd="0" presId="urn:microsoft.com/office/officeart/2005/8/layout/vList2"/>
    <dgm:cxn modelId="{2D358B78-3B2F-4042-ACC6-15F078DB7327}" srcId="{03BEACBE-976D-4F0F-9E23-78644D169952}" destId="{A890CC84-7A16-4FC8-A3F8-4AEE76EFC2B3}" srcOrd="1" destOrd="0" parTransId="{5253AB39-B0A3-4CFB-B660-098C5E684D8D}" sibTransId="{F151420F-419D-47CC-B401-AEF514A9CDE8}"/>
    <dgm:cxn modelId="{5B374F11-DE45-4E69-BCF5-590189220182}" type="presOf" srcId="{03BEACBE-976D-4F0F-9E23-78644D169952}" destId="{4EF96E94-FFA8-4C72-81C0-D61C0F5FA7E7}" srcOrd="0" destOrd="0" presId="urn:microsoft.com/office/officeart/2005/8/layout/vList2"/>
    <dgm:cxn modelId="{1169EB37-A375-445B-900C-C0BC384DE124}" srcId="{4BEBC1A1-4154-4417-87F4-CA4A610C5B78}" destId="{A59B8AAA-8DC1-4AF5-9FFC-701A33FF783E}" srcOrd="0" destOrd="0" parTransId="{3DF0A02B-E086-4F4B-A7B9-80F13BDBAF9C}" sibTransId="{359A22CB-18DD-4762-84A1-A65A4EFC4BFD}"/>
    <dgm:cxn modelId="{447144B7-B252-41CC-90F7-4EA1E3CA5C2A}" srcId="{50B9DA7B-FDF5-4131-9BAC-9A823384DA15}" destId="{D60EC3DD-767E-4977-BA23-44BA10EA9F5C}" srcOrd="0" destOrd="0" parTransId="{1381B843-CB75-4AE0-8542-4A6FB48B5A4C}" sibTransId="{DE108C5D-1FC8-45D2-9F87-47D4617A0B00}"/>
    <dgm:cxn modelId="{3A60F4B4-4A95-476C-A7E1-5A4AE2C80BA4}" srcId="{A890CC84-7A16-4FC8-A3F8-4AEE76EFC2B3}" destId="{6EE238FF-EE4C-4857-8F8C-099B1C334C73}" srcOrd="0" destOrd="0" parTransId="{227117A2-1476-4D34-A4FC-5D80749A5C08}" sibTransId="{D902CF3B-4FFE-40EF-AA03-4501FBAAFE7B}"/>
    <dgm:cxn modelId="{0781475C-458C-42A7-AD19-7632A120AA03}" type="presParOf" srcId="{4EF96E94-FFA8-4C72-81C0-D61C0F5FA7E7}" destId="{B9895206-663E-4429-9BD9-2881AC893067}" srcOrd="0" destOrd="0" presId="urn:microsoft.com/office/officeart/2005/8/layout/vList2"/>
    <dgm:cxn modelId="{012F9203-620A-4197-9D72-776012F4E9B2}" type="presParOf" srcId="{4EF96E94-FFA8-4C72-81C0-D61C0F5FA7E7}" destId="{5657E254-677F-4833-BB81-7F50CDC20091}" srcOrd="1" destOrd="0" presId="urn:microsoft.com/office/officeart/2005/8/layout/vList2"/>
    <dgm:cxn modelId="{26FD0927-98E9-44B4-AFC2-F0998AB939D7}" type="presParOf" srcId="{4EF96E94-FFA8-4C72-81C0-D61C0F5FA7E7}" destId="{5240C77E-0173-42EE-87EB-223635D99BCA}" srcOrd="2" destOrd="0" presId="urn:microsoft.com/office/officeart/2005/8/layout/vList2"/>
    <dgm:cxn modelId="{D7AA6CF8-E872-4853-BC2C-F568071C8811}" type="presParOf" srcId="{4EF96E94-FFA8-4C72-81C0-D61C0F5FA7E7}" destId="{807F1ADE-910A-41CF-9216-CD58B0A3452D}" srcOrd="3" destOrd="0" presId="urn:microsoft.com/office/officeart/2005/8/layout/vList2"/>
    <dgm:cxn modelId="{20249990-00C5-476D-98C9-B85919450902}" type="presParOf" srcId="{4EF96E94-FFA8-4C72-81C0-D61C0F5FA7E7}" destId="{0996B607-8151-49BE-AE07-6FB44CED4583}" srcOrd="4" destOrd="0" presId="urn:microsoft.com/office/officeart/2005/8/layout/vList2"/>
    <dgm:cxn modelId="{CC80F0B6-CBBD-416E-B18A-0BA7A1CE86F5}" type="presParOf" srcId="{4EF96E94-FFA8-4C72-81C0-D61C0F5FA7E7}" destId="{5C855CB8-007B-456C-A3BB-D624EBAB3A66}" srcOrd="5" destOrd="0" presId="urn:microsoft.com/office/officeart/2005/8/layout/vList2"/>
    <dgm:cxn modelId="{83A435BA-0C7F-4DE7-8AE1-DB2CF1EA088F}" type="presParOf" srcId="{4EF96E94-FFA8-4C72-81C0-D61C0F5FA7E7}" destId="{D48239B9-C21B-4FCC-9800-903313BE0314}" srcOrd="6" destOrd="0" presId="urn:microsoft.com/office/officeart/2005/8/layout/vList2"/>
    <dgm:cxn modelId="{90483BE6-8733-4915-850E-976D67E79770}" type="presParOf" srcId="{4EF96E94-FFA8-4C72-81C0-D61C0F5FA7E7}" destId="{91B0B5B8-D28E-4695-9C98-8CFA23538D45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B369DE-A12F-44C3-A69A-60616D8AE87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A2A19C-1160-4C89-8E5B-3E06C9CDF475}">
      <dgm:prSet phldrT="[Text]" custT="1"/>
      <dgm:spPr>
        <a:solidFill>
          <a:schemeClr val="accent3"/>
        </a:solidFill>
      </dgm:spPr>
      <dgm:t>
        <a:bodyPr/>
        <a:lstStyle/>
        <a:p>
          <a:r>
            <a:rPr lang="bg-BG" sz="2200" b="1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Еднократна и унифицирана регистрация за всички информационни системи и електронни услуги на </a:t>
          </a:r>
          <a:r>
            <a:rPr lang="ru-RU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АМ и DG TAXUD</a:t>
          </a:r>
          <a:endParaRPr lang="en-US" sz="2200" dirty="0">
            <a:latin typeface="Century Gothic" panose="020B0502020202020204" pitchFamily="34" charset="0"/>
          </a:endParaRPr>
        </a:p>
      </dgm:t>
    </dgm:pt>
    <dgm:pt modelId="{380BA058-8F48-4F40-AC82-AE65D8E47528}" type="parTrans" cxnId="{3E56AE68-39F8-4492-A4BF-89E6E34E3ACA}">
      <dgm:prSet/>
      <dgm:spPr/>
      <dgm:t>
        <a:bodyPr/>
        <a:lstStyle/>
        <a:p>
          <a:endParaRPr lang="en-US"/>
        </a:p>
      </dgm:t>
    </dgm:pt>
    <dgm:pt modelId="{1ECCED08-B29C-4B4C-A79F-157FDEF9ECDD}" type="sibTrans" cxnId="{3E56AE68-39F8-4492-A4BF-89E6E34E3ACA}">
      <dgm:prSet/>
      <dgm:spPr/>
      <dgm:t>
        <a:bodyPr/>
        <a:lstStyle/>
        <a:p>
          <a:endParaRPr lang="en-US"/>
        </a:p>
      </dgm:t>
    </dgm:pt>
    <dgm:pt modelId="{BE81F947-62C6-4E8C-B979-F6A24358E268}">
      <dgm:prSet phldrT="[Text]" custT="1"/>
      <dgm:spPr>
        <a:solidFill>
          <a:schemeClr val="accent3"/>
        </a:solidFill>
      </dgm:spPr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Самостоятелно управление от </a:t>
          </a:r>
          <a:r>
            <a:rPr lang="bg-BG" sz="2200" b="1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ИО по елекронен път на: регистрацията на лицето; регистрацията и правата на достъп на неговите служителите; предоставяне </a:t>
          </a:r>
          <a:r>
            <a:rPr lang="ru-RU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на профили</a:t>
          </a:r>
          <a:endParaRPr lang="en-US" sz="2200" dirty="0">
            <a:latin typeface="Century Gothic" panose="020B0502020202020204" pitchFamily="34" charset="0"/>
          </a:endParaRPr>
        </a:p>
      </dgm:t>
    </dgm:pt>
    <dgm:pt modelId="{283BBE93-B774-4050-956D-5E3F63BCF671}" type="parTrans" cxnId="{B873B279-05E0-4C66-8708-4C1AB6D16F88}">
      <dgm:prSet/>
      <dgm:spPr/>
      <dgm:t>
        <a:bodyPr/>
        <a:lstStyle/>
        <a:p>
          <a:endParaRPr lang="en-US"/>
        </a:p>
      </dgm:t>
    </dgm:pt>
    <dgm:pt modelId="{D89D60C2-0E35-4152-97F2-AA4676A592AB}" type="sibTrans" cxnId="{B873B279-05E0-4C66-8708-4C1AB6D16F88}">
      <dgm:prSet/>
      <dgm:spPr/>
      <dgm:t>
        <a:bodyPr/>
        <a:lstStyle/>
        <a:p>
          <a:endParaRPr lang="en-US"/>
        </a:p>
      </dgm:t>
    </dgm:pt>
    <dgm:pt modelId="{59786235-D1A3-42DB-8FF3-3C058853B57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bg-BG" sz="2200" b="1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Използване на първичните регистри на ДА (REGIX) при проверка на идентичността и поддържане на актуалността на регистрацията на </a:t>
          </a:r>
          <a:r>
            <a:rPr lang="ru-RU" sz="2200" b="1" dirty="0" smtClean="0">
              <a:solidFill>
                <a:schemeClr val="bg1"/>
              </a:solidFill>
              <a:latin typeface="Century Gothic" panose="020B0502020202020204" pitchFamily="34" charset="0"/>
            </a:rPr>
            <a:t>търговците</a:t>
          </a:r>
          <a:endParaRPr lang="en-US" sz="2200" dirty="0">
            <a:latin typeface="Century Gothic" panose="020B0502020202020204" pitchFamily="34" charset="0"/>
          </a:endParaRPr>
        </a:p>
      </dgm:t>
    </dgm:pt>
    <dgm:pt modelId="{401A6087-39DD-4A9B-9C1A-24E770BA041C}" type="parTrans" cxnId="{9556E23D-D6EA-4419-8FF8-F37D267C4F7C}">
      <dgm:prSet/>
      <dgm:spPr/>
      <dgm:t>
        <a:bodyPr/>
        <a:lstStyle/>
        <a:p>
          <a:endParaRPr lang="en-US"/>
        </a:p>
      </dgm:t>
    </dgm:pt>
    <dgm:pt modelId="{CE68AFBF-ED61-438C-B12F-2F9BDDED9B44}" type="sibTrans" cxnId="{9556E23D-D6EA-4419-8FF8-F37D267C4F7C}">
      <dgm:prSet/>
      <dgm:spPr/>
      <dgm:t>
        <a:bodyPr/>
        <a:lstStyle/>
        <a:p>
          <a:endParaRPr lang="en-US"/>
        </a:p>
      </dgm:t>
    </dgm:pt>
    <dgm:pt modelId="{4F133911-0938-4937-AF8F-2C0A6EBAA02F}">
      <dgm:prSet phldrT="[Text]" custT="1"/>
      <dgm:spPr>
        <a:solidFill>
          <a:schemeClr val="accent3"/>
        </a:solidFill>
      </dgm:spPr>
      <dgm:t>
        <a:bodyPr/>
        <a:lstStyle/>
        <a:p>
          <a:r>
            <a:rPr lang="bg-BG" sz="2200" b="1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Покриване на изискванията, свързани с проверките за идентичност, гарантиране на необходимите нива на сигурност при предоставяне на достъп до ИС</a:t>
          </a:r>
          <a:endParaRPr lang="bg-BG" sz="2200" b="1" noProof="0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B48ACD73-C561-4708-BDCE-EDCFC161EB9D}" type="parTrans" cxnId="{3164B66F-ED7A-4DD4-89FF-AEC93DA44AAC}">
      <dgm:prSet/>
      <dgm:spPr/>
      <dgm:t>
        <a:bodyPr/>
        <a:lstStyle/>
        <a:p>
          <a:endParaRPr lang="en-US"/>
        </a:p>
      </dgm:t>
    </dgm:pt>
    <dgm:pt modelId="{56B20D90-2F53-4CEF-9154-F95C4106F92E}" type="sibTrans" cxnId="{3164B66F-ED7A-4DD4-89FF-AEC93DA44AAC}">
      <dgm:prSet/>
      <dgm:spPr/>
      <dgm:t>
        <a:bodyPr/>
        <a:lstStyle/>
        <a:p>
          <a:endParaRPr lang="en-US"/>
        </a:p>
      </dgm:t>
    </dgm:pt>
    <dgm:pt modelId="{52048F03-598D-444A-92F6-223E02F89742}" type="pres">
      <dgm:prSet presAssocID="{DAB369DE-A12F-44C3-A69A-60616D8AE87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71CA62-5258-4EFE-8590-D6732254B192}" type="pres">
      <dgm:prSet presAssocID="{E4A2A19C-1160-4C89-8E5B-3E06C9CDF475}" presName="composite" presStyleCnt="0"/>
      <dgm:spPr/>
    </dgm:pt>
    <dgm:pt modelId="{E737F8D7-080F-45F7-9E0E-AF34D3375889}" type="pres">
      <dgm:prSet presAssocID="{E4A2A19C-1160-4C89-8E5B-3E06C9CDF475}" presName="imgShp" presStyleLbl="fgImgPlace1" presStyleIdx="0" presStyleCnt="4" custLinFactX="-13332" custLinFactNeighborX="-100000" custLinFactNeighborY="3908"/>
      <dgm:spPr>
        <a:solidFill>
          <a:schemeClr val="accent3">
            <a:lumMod val="40000"/>
            <a:lumOff val="60000"/>
          </a:schemeClr>
        </a:solidFill>
      </dgm:spPr>
    </dgm:pt>
    <dgm:pt modelId="{39EB8F6B-0B3F-4146-A212-F57599B1F76C}" type="pres">
      <dgm:prSet presAssocID="{E4A2A19C-1160-4C89-8E5B-3E06C9CDF475}" presName="txShp" presStyleLbl="node1" presStyleIdx="0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01527-DCC9-497F-B7B7-9E609E2896B9}" type="pres">
      <dgm:prSet presAssocID="{1ECCED08-B29C-4B4C-A79F-157FDEF9ECDD}" presName="spacing" presStyleCnt="0"/>
      <dgm:spPr/>
    </dgm:pt>
    <dgm:pt modelId="{AFA507CF-48D4-420A-8294-7A7A4AEB77A3}" type="pres">
      <dgm:prSet presAssocID="{BE81F947-62C6-4E8C-B979-F6A24358E268}" presName="composite" presStyleCnt="0"/>
      <dgm:spPr/>
    </dgm:pt>
    <dgm:pt modelId="{A86B0658-22E0-428A-B240-01D18D754A7F}" type="pres">
      <dgm:prSet presAssocID="{BE81F947-62C6-4E8C-B979-F6A24358E268}" presName="imgShp" presStyleLbl="fgImgPlace1" presStyleIdx="1" presStyleCnt="4" custLinFactX="-13332" custLinFactNeighborX="-100000" custLinFactNeighborY="3908"/>
      <dgm:spPr>
        <a:solidFill>
          <a:schemeClr val="accent3">
            <a:lumMod val="40000"/>
            <a:lumOff val="60000"/>
          </a:schemeClr>
        </a:solidFill>
      </dgm:spPr>
    </dgm:pt>
    <dgm:pt modelId="{035393F7-8454-4E5D-8C31-A0FCBBC47C92}" type="pres">
      <dgm:prSet presAssocID="{BE81F947-62C6-4E8C-B979-F6A24358E268}" presName="txShp" presStyleLbl="node1" presStyleIdx="1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741006-9491-4D5A-B93B-501C0EEAC0EC}" type="pres">
      <dgm:prSet presAssocID="{D89D60C2-0E35-4152-97F2-AA4676A592AB}" presName="spacing" presStyleCnt="0"/>
      <dgm:spPr/>
    </dgm:pt>
    <dgm:pt modelId="{145DAC6D-3322-4030-A1BB-7C478AA8FECA}" type="pres">
      <dgm:prSet presAssocID="{59786235-D1A3-42DB-8FF3-3C058853B571}" presName="composite" presStyleCnt="0"/>
      <dgm:spPr/>
    </dgm:pt>
    <dgm:pt modelId="{2D5D8604-39E9-4473-9E13-96D52538FF67}" type="pres">
      <dgm:prSet presAssocID="{59786235-D1A3-42DB-8FF3-3C058853B571}" presName="imgShp" presStyleLbl="fgImgPlace1" presStyleIdx="2" presStyleCnt="4" custLinFactX="-13332" custLinFactNeighborX="-100000" custLinFactNeighborY="3908"/>
      <dgm:spPr>
        <a:solidFill>
          <a:schemeClr val="accent3">
            <a:lumMod val="40000"/>
            <a:lumOff val="60000"/>
          </a:schemeClr>
        </a:solidFill>
      </dgm:spPr>
    </dgm:pt>
    <dgm:pt modelId="{94D373BA-8A36-45B9-B0AA-2FCFB14230E4}" type="pres">
      <dgm:prSet presAssocID="{59786235-D1A3-42DB-8FF3-3C058853B571}" presName="txShp" presStyleLbl="node1" presStyleIdx="2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4BAF6C-66FF-411F-AC06-9CA21881B4A2}" type="pres">
      <dgm:prSet presAssocID="{CE68AFBF-ED61-438C-B12F-2F9BDDED9B44}" presName="spacing" presStyleCnt="0"/>
      <dgm:spPr/>
    </dgm:pt>
    <dgm:pt modelId="{5FE189C8-1EED-4EBC-BEAE-90F48090ABAB}" type="pres">
      <dgm:prSet presAssocID="{4F133911-0938-4937-AF8F-2C0A6EBAA02F}" presName="composite" presStyleCnt="0"/>
      <dgm:spPr/>
    </dgm:pt>
    <dgm:pt modelId="{A1D56580-EA77-4F6A-B007-807BF366CCDB}" type="pres">
      <dgm:prSet presAssocID="{4F133911-0938-4937-AF8F-2C0A6EBAA02F}" presName="imgShp" presStyleLbl="fgImgPlace1" presStyleIdx="3" presStyleCnt="4" custLinFactX="-13332" custLinFactNeighborX="-100000" custLinFactNeighborY="3908"/>
      <dgm:spPr>
        <a:solidFill>
          <a:schemeClr val="accent3">
            <a:lumMod val="40000"/>
            <a:lumOff val="60000"/>
          </a:schemeClr>
        </a:solidFill>
      </dgm:spPr>
    </dgm:pt>
    <dgm:pt modelId="{E51DCC84-B37F-4415-9643-547ABE832C3E}" type="pres">
      <dgm:prSet presAssocID="{4F133911-0938-4937-AF8F-2C0A6EBAA02F}" presName="txShp" presStyleLbl="node1" presStyleIdx="3" presStyleCnt="4" custScaleX="135169" custLinFactNeighborX="3932" custLinFactNeighborY="3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73B279-05E0-4C66-8708-4C1AB6D16F88}" srcId="{DAB369DE-A12F-44C3-A69A-60616D8AE87E}" destId="{BE81F947-62C6-4E8C-B979-F6A24358E268}" srcOrd="1" destOrd="0" parTransId="{283BBE93-B774-4050-956D-5E3F63BCF671}" sibTransId="{D89D60C2-0E35-4152-97F2-AA4676A592AB}"/>
    <dgm:cxn modelId="{9556E23D-D6EA-4419-8FF8-F37D267C4F7C}" srcId="{DAB369DE-A12F-44C3-A69A-60616D8AE87E}" destId="{59786235-D1A3-42DB-8FF3-3C058853B571}" srcOrd="2" destOrd="0" parTransId="{401A6087-39DD-4A9B-9C1A-24E770BA041C}" sibTransId="{CE68AFBF-ED61-438C-B12F-2F9BDDED9B44}"/>
    <dgm:cxn modelId="{3164B66F-ED7A-4DD4-89FF-AEC93DA44AAC}" srcId="{DAB369DE-A12F-44C3-A69A-60616D8AE87E}" destId="{4F133911-0938-4937-AF8F-2C0A6EBAA02F}" srcOrd="3" destOrd="0" parTransId="{B48ACD73-C561-4708-BDCE-EDCFC161EB9D}" sibTransId="{56B20D90-2F53-4CEF-9154-F95C4106F92E}"/>
    <dgm:cxn modelId="{9CFFE336-1834-402B-9492-46E2F64C8A83}" type="presOf" srcId="{E4A2A19C-1160-4C89-8E5B-3E06C9CDF475}" destId="{39EB8F6B-0B3F-4146-A212-F57599B1F76C}" srcOrd="0" destOrd="0" presId="urn:microsoft.com/office/officeart/2005/8/layout/vList3"/>
    <dgm:cxn modelId="{177428D3-149C-4D66-9A02-C9BBB3EAA14A}" type="presOf" srcId="{DAB369DE-A12F-44C3-A69A-60616D8AE87E}" destId="{52048F03-598D-444A-92F6-223E02F89742}" srcOrd="0" destOrd="0" presId="urn:microsoft.com/office/officeart/2005/8/layout/vList3"/>
    <dgm:cxn modelId="{3E56AE68-39F8-4492-A4BF-89E6E34E3ACA}" srcId="{DAB369DE-A12F-44C3-A69A-60616D8AE87E}" destId="{E4A2A19C-1160-4C89-8E5B-3E06C9CDF475}" srcOrd="0" destOrd="0" parTransId="{380BA058-8F48-4F40-AC82-AE65D8E47528}" sibTransId="{1ECCED08-B29C-4B4C-A79F-157FDEF9ECDD}"/>
    <dgm:cxn modelId="{E12C1D7E-477C-473B-9F75-80B33F6C4194}" type="presOf" srcId="{4F133911-0938-4937-AF8F-2C0A6EBAA02F}" destId="{E51DCC84-B37F-4415-9643-547ABE832C3E}" srcOrd="0" destOrd="0" presId="urn:microsoft.com/office/officeart/2005/8/layout/vList3"/>
    <dgm:cxn modelId="{97192666-8E69-44BF-A938-CD08F4A077CD}" type="presOf" srcId="{BE81F947-62C6-4E8C-B979-F6A24358E268}" destId="{035393F7-8454-4E5D-8C31-A0FCBBC47C92}" srcOrd="0" destOrd="0" presId="urn:microsoft.com/office/officeart/2005/8/layout/vList3"/>
    <dgm:cxn modelId="{246B66C0-C917-4C17-911F-E5B43DBD200B}" type="presOf" srcId="{59786235-D1A3-42DB-8FF3-3C058853B571}" destId="{94D373BA-8A36-45B9-B0AA-2FCFB14230E4}" srcOrd="0" destOrd="0" presId="urn:microsoft.com/office/officeart/2005/8/layout/vList3"/>
    <dgm:cxn modelId="{1B2F9752-2FAB-4D12-B72B-89340791D9C4}" type="presParOf" srcId="{52048F03-598D-444A-92F6-223E02F89742}" destId="{DD71CA62-5258-4EFE-8590-D6732254B192}" srcOrd="0" destOrd="0" presId="urn:microsoft.com/office/officeart/2005/8/layout/vList3"/>
    <dgm:cxn modelId="{2575D87C-83FA-41CB-BE74-CBC6DA60E8E2}" type="presParOf" srcId="{DD71CA62-5258-4EFE-8590-D6732254B192}" destId="{E737F8D7-080F-45F7-9E0E-AF34D3375889}" srcOrd="0" destOrd="0" presId="urn:microsoft.com/office/officeart/2005/8/layout/vList3"/>
    <dgm:cxn modelId="{33E2A836-92CF-4E80-B46F-9AB70F809190}" type="presParOf" srcId="{DD71CA62-5258-4EFE-8590-D6732254B192}" destId="{39EB8F6B-0B3F-4146-A212-F57599B1F76C}" srcOrd="1" destOrd="0" presId="urn:microsoft.com/office/officeart/2005/8/layout/vList3"/>
    <dgm:cxn modelId="{D82D73FB-C227-41D9-A8E4-56301F6A412A}" type="presParOf" srcId="{52048F03-598D-444A-92F6-223E02F89742}" destId="{28A01527-DCC9-497F-B7B7-9E609E2896B9}" srcOrd="1" destOrd="0" presId="urn:microsoft.com/office/officeart/2005/8/layout/vList3"/>
    <dgm:cxn modelId="{61447BC3-AAB7-4A5A-A045-21635CB17121}" type="presParOf" srcId="{52048F03-598D-444A-92F6-223E02F89742}" destId="{AFA507CF-48D4-420A-8294-7A7A4AEB77A3}" srcOrd="2" destOrd="0" presId="urn:microsoft.com/office/officeart/2005/8/layout/vList3"/>
    <dgm:cxn modelId="{8F9CD435-8680-49F4-B2EA-5C1A17C27CE6}" type="presParOf" srcId="{AFA507CF-48D4-420A-8294-7A7A4AEB77A3}" destId="{A86B0658-22E0-428A-B240-01D18D754A7F}" srcOrd="0" destOrd="0" presId="urn:microsoft.com/office/officeart/2005/8/layout/vList3"/>
    <dgm:cxn modelId="{0D930181-23DC-4B6D-BF40-306E75325AAD}" type="presParOf" srcId="{AFA507CF-48D4-420A-8294-7A7A4AEB77A3}" destId="{035393F7-8454-4E5D-8C31-A0FCBBC47C92}" srcOrd="1" destOrd="0" presId="urn:microsoft.com/office/officeart/2005/8/layout/vList3"/>
    <dgm:cxn modelId="{D74BB28E-35F7-44F3-9DD0-480E0DA6D56F}" type="presParOf" srcId="{52048F03-598D-444A-92F6-223E02F89742}" destId="{4E741006-9491-4D5A-B93B-501C0EEAC0EC}" srcOrd="3" destOrd="0" presId="urn:microsoft.com/office/officeart/2005/8/layout/vList3"/>
    <dgm:cxn modelId="{4AC9717C-2F6D-49CD-BC2D-0136FA6B919B}" type="presParOf" srcId="{52048F03-598D-444A-92F6-223E02F89742}" destId="{145DAC6D-3322-4030-A1BB-7C478AA8FECA}" srcOrd="4" destOrd="0" presId="urn:microsoft.com/office/officeart/2005/8/layout/vList3"/>
    <dgm:cxn modelId="{3F39548C-6827-4102-8BF3-229788F51BB7}" type="presParOf" srcId="{145DAC6D-3322-4030-A1BB-7C478AA8FECA}" destId="{2D5D8604-39E9-4473-9E13-96D52538FF67}" srcOrd="0" destOrd="0" presId="urn:microsoft.com/office/officeart/2005/8/layout/vList3"/>
    <dgm:cxn modelId="{F3CC8C23-4963-4465-8CA5-2113A6BB5EC2}" type="presParOf" srcId="{145DAC6D-3322-4030-A1BB-7C478AA8FECA}" destId="{94D373BA-8A36-45B9-B0AA-2FCFB14230E4}" srcOrd="1" destOrd="0" presId="urn:microsoft.com/office/officeart/2005/8/layout/vList3"/>
    <dgm:cxn modelId="{0B3B02B6-E89F-4E90-8D27-F042DD28719C}" type="presParOf" srcId="{52048F03-598D-444A-92F6-223E02F89742}" destId="{464BAF6C-66FF-411F-AC06-9CA21881B4A2}" srcOrd="5" destOrd="0" presId="urn:microsoft.com/office/officeart/2005/8/layout/vList3"/>
    <dgm:cxn modelId="{DF48F2A8-A529-4823-AF7B-86BC9F2FEB6A}" type="presParOf" srcId="{52048F03-598D-444A-92F6-223E02F89742}" destId="{5FE189C8-1EED-4EBC-BEAE-90F48090ABAB}" srcOrd="6" destOrd="0" presId="urn:microsoft.com/office/officeart/2005/8/layout/vList3"/>
    <dgm:cxn modelId="{5D4ABE35-F8EA-4302-9B92-E77D5DFFB302}" type="presParOf" srcId="{5FE189C8-1EED-4EBC-BEAE-90F48090ABAB}" destId="{A1D56580-EA77-4F6A-B007-807BF366CCDB}" srcOrd="0" destOrd="0" presId="urn:microsoft.com/office/officeart/2005/8/layout/vList3"/>
    <dgm:cxn modelId="{ADEB92AB-41ED-457D-AF1B-13CDA53044A0}" type="presParOf" srcId="{5FE189C8-1EED-4EBC-BEAE-90F48090ABAB}" destId="{E51DCC84-B37F-4415-9643-547ABE832C3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EA12FC-A01A-4659-BC6E-8A4EA561D05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D41670-7F4A-4685-BE17-1526426AF487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Чрез избора на водещо индустриално решение за контрол на цифровите идентичности и достъпа е осигурено:</a:t>
          </a:r>
          <a:endParaRPr lang="en-US" sz="2000" dirty="0"/>
        </a:p>
      </dgm:t>
    </dgm:pt>
    <dgm:pt modelId="{5BB94527-C43C-4536-A07E-68DC5DCF5B9F}" type="parTrans" cxnId="{CC501D5F-A4A1-4303-880B-306E30C1E42E}">
      <dgm:prSet/>
      <dgm:spPr/>
      <dgm:t>
        <a:bodyPr/>
        <a:lstStyle/>
        <a:p>
          <a:endParaRPr lang="en-US"/>
        </a:p>
      </dgm:t>
    </dgm:pt>
    <dgm:pt modelId="{22D57D95-5659-44BD-9AE7-8ACFF555E3F2}" type="sibTrans" cxnId="{CC501D5F-A4A1-4303-880B-306E30C1E42E}">
      <dgm:prSet/>
      <dgm:spPr/>
      <dgm:t>
        <a:bodyPr/>
        <a:lstStyle/>
        <a:p>
          <a:endParaRPr lang="en-US"/>
        </a:p>
      </dgm:t>
    </dgm:pt>
    <dgm:pt modelId="{FF0B74CF-87A5-435B-8644-977BB9B5BA2E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lIns="246888"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Непрекъснато развитие на продукта и покриване на нови регулации и изисквания в </a:t>
          </a:r>
          <a:r>
            <a:rPr lang="bg-BG" altLang="bg-BG" sz="2200" dirty="0" smtClean="0">
              <a:solidFill>
                <a:srgbClr val="0D4165"/>
              </a:solidFill>
              <a:latin typeface="Century Gothic" panose="020B0502020202020204"/>
            </a:rPr>
            <a:t>информационната сигурност</a:t>
          </a:r>
          <a:endParaRPr lang="en-US" sz="2200" dirty="0"/>
        </a:p>
      </dgm:t>
    </dgm:pt>
    <dgm:pt modelId="{1EAF5121-3306-4DD8-B52C-02EBFB3C0A17}" type="parTrans" cxnId="{F2613D0F-D780-4297-919F-2C330F787651}">
      <dgm:prSet/>
      <dgm:spPr/>
      <dgm:t>
        <a:bodyPr/>
        <a:lstStyle/>
        <a:p>
          <a:endParaRPr lang="en-US"/>
        </a:p>
      </dgm:t>
    </dgm:pt>
    <dgm:pt modelId="{B71A70AA-3D0B-433C-938F-15FE866CE2E6}" type="sibTrans" cxnId="{F2613D0F-D780-4297-919F-2C330F787651}">
      <dgm:prSet/>
      <dgm:spPr/>
      <dgm:t>
        <a:bodyPr/>
        <a:lstStyle/>
        <a:p>
          <a:endParaRPr lang="en-US"/>
        </a:p>
      </dgm:t>
    </dgm:pt>
    <dgm:pt modelId="{54F61A4D-B6FF-46D6-9564-CDC9D1BDCD6B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lIns="246888"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Скалируемост при добавяне на нови потребители, системи, работни процеси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8B35D45C-187F-469D-98FC-F03532B242E6}" type="parTrans" cxnId="{EAA8D56A-1E8B-4346-BC8F-38F91DD60EEA}">
      <dgm:prSet/>
      <dgm:spPr/>
      <dgm:t>
        <a:bodyPr/>
        <a:lstStyle/>
        <a:p>
          <a:endParaRPr lang="en-US"/>
        </a:p>
      </dgm:t>
    </dgm:pt>
    <dgm:pt modelId="{70B2ED19-926F-4CE3-94D3-EBDC706657F0}" type="sibTrans" cxnId="{EAA8D56A-1E8B-4346-BC8F-38F91DD60EEA}">
      <dgm:prSet/>
      <dgm:spPr/>
      <dgm:t>
        <a:bodyPr/>
        <a:lstStyle/>
        <a:p>
          <a:endParaRPr lang="en-US"/>
        </a:p>
      </dgm:t>
    </dgm:pt>
    <dgm:pt modelId="{5E27FC83-7282-4BBF-92C2-47BC2BC59294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lIns="246888"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Поддръжка на високо ниво(24х7х365) от доставчик (</a:t>
          </a:r>
          <a:r>
            <a:rPr lang="en-US" altLang="bg-BG" sz="2200" dirty="0" smtClean="0">
              <a:solidFill>
                <a:srgbClr val="0D4165"/>
              </a:solidFill>
              <a:latin typeface="Century Gothic" panose="020B0502020202020204"/>
            </a:rPr>
            <a:t>NetIQ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), разработващ продукти във всички направления за защита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A5476096-48F1-4980-B4D6-28244672D3FC}" type="parTrans" cxnId="{0CC71178-C328-48B8-8884-294920EE4D18}">
      <dgm:prSet/>
      <dgm:spPr/>
      <dgm:t>
        <a:bodyPr/>
        <a:lstStyle/>
        <a:p>
          <a:endParaRPr lang="en-US"/>
        </a:p>
      </dgm:t>
    </dgm:pt>
    <dgm:pt modelId="{4AA5C0D6-B3D3-4D3E-B737-19300506C1E9}" type="sibTrans" cxnId="{0CC71178-C328-48B8-8884-294920EE4D18}">
      <dgm:prSet/>
      <dgm:spPr/>
      <dgm:t>
        <a:bodyPr/>
        <a:lstStyle/>
        <a:p>
          <a:endParaRPr lang="en-US"/>
        </a:p>
      </dgm:t>
    </dgm:pt>
    <dgm:pt modelId="{AED0975B-A943-4B1D-9B29-19E57D45B528}" type="pres">
      <dgm:prSet presAssocID="{B0EA12FC-A01A-4659-BC6E-8A4EA561D0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5E4CBA-D6C9-4801-84A1-F57A3F5F0CAE}" type="pres">
      <dgm:prSet presAssocID="{35D41670-7F4A-4685-BE17-1526426AF487}" presName="linNode" presStyleCnt="0"/>
      <dgm:spPr/>
    </dgm:pt>
    <dgm:pt modelId="{DBBA7A4B-1DDD-4337-8D75-2EC6A2D04167}" type="pres">
      <dgm:prSet presAssocID="{35D41670-7F4A-4685-BE17-1526426AF487}" presName="parentText" presStyleLbl="node1" presStyleIdx="0" presStyleCnt="1" custScaleX="101832" custScaleY="6495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25DF3E-4803-4B8A-AE2A-8246E9D4DEE5}" type="pres">
      <dgm:prSet presAssocID="{35D41670-7F4A-4685-BE17-1526426AF487}" presName="descendantText" presStyleLbl="alignAccFollowNode1" presStyleIdx="0" presStyleCnt="1" custScaleX="235172" custScaleY="77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63B95C-BEB3-42A3-A519-14C0E44D37C9}" type="presOf" srcId="{B0EA12FC-A01A-4659-BC6E-8A4EA561D059}" destId="{AED0975B-A943-4B1D-9B29-19E57D45B528}" srcOrd="0" destOrd="0" presId="urn:microsoft.com/office/officeart/2005/8/layout/vList5"/>
    <dgm:cxn modelId="{CC501D5F-A4A1-4303-880B-306E30C1E42E}" srcId="{B0EA12FC-A01A-4659-BC6E-8A4EA561D059}" destId="{35D41670-7F4A-4685-BE17-1526426AF487}" srcOrd="0" destOrd="0" parTransId="{5BB94527-C43C-4536-A07E-68DC5DCF5B9F}" sibTransId="{22D57D95-5659-44BD-9AE7-8ACFF555E3F2}"/>
    <dgm:cxn modelId="{65343670-10DB-4979-8999-53D695E839F9}" type="presOf" srcId="{5E27FC83-7282-4BBF-92C2-47BC2BC59294}" destId="{3725DF3E-4803-4B8A-AE2A-8246E9D4DEE5}" srcOrd="0" destOrd="2" presId="urn:microsoft.com/office/officeart/2005/8/layout/vList5"/>
    <dgm:cxn modelId="{F2613D0F-D780-4297-919F-2C330F787651}" srcId="{35D41670-7F4A-4685-BE17-1526426AF487}" destId="{FF0B74CF-87A5-435B-8644-977BB9B5BA2E}" srcOrd="0" destOrd="0" parTransId="{1EAF5121-3306-4DD8-B52C-02EBFB3C0A17}" sibTransId="{B71A70AA-3D0B-433C-938F-15FE866CE2E6}"/>
    <dgm:cxn modelId="{EAA8D56A-1E8B-4346-BC8F-38F91DD60EEA}" srcId="{35D41670-7F4A-4685-BE17-1526426AF487}" destId="{54F61A4D-B6FF-46D6-9564-CDC9D1BDCD6B}" srcOrd="1" destOrd="0" parTransId="{8B35D45C-187F-469D-98FC-F03532B242E6}" sibTransId="{70B2ED19-926F-4CE3-94D3-EBDC706657F0}"/>
    <dgm:cxn modelId="{D3342B37-45B7-433A-9BD4-8F44CF492DEF}" type="presOf" srcId="{54F61A4D-B6FF-46D6-9564-CDC9D1BDCD6B}" destId="{3725DF3E-4803-4B8A-AE2A-8246E9D4DEE5}" srcOrd="0" destOrd="1" presId="urn:microsoft.com/office/officeart/2005/8/layout/vList5"/>
    <dgm:cxn modelId="{0CC71178-C328-48B8-8884-294920EE4D18}" srcId="{35D41670-7F4A-4685-BE17-1526426AF487}" destId="{5E27FC83-7282-4BBF-92C2-47BC2BC59294}" srcOrd="2" destOrd="0" parTransId="{A5476096-48F1-4980-B4D6-28244672D3FC}" sibTransId="{4AA5C0D6-B3D3-4D3E-B737-19300506C1E9}"/>
    <dgm:cxn modelId="{73A292F2-10A1-4842-98F8-753D2DE3DB31}" type="presOf" srcId="{FF0B74CF-87A5-435B-8644-977BB9B5BA2E}" destId="{3725DF3E-4803-4B8A-AE2A-8246E9D4DEE5}" srcOrd="0" destOrd="0" presId="urn:microsoft.com/office/officeart/2005/8/layout/vList5"/>
    <dgm:cxn modelId="{22ECCA08-B38D-4BBA-A32C-0B0C0131AAF0}" type="presOf" srcId="{35D41670-7F4A-4685-BE17-1526426AF487}" destId="{DBBA7A4B-1DDD-4337-8D75-2EC6A2D04167}" srcOrd="0" destOrd="0" presId="urn:microsoft.com/office/officeart/2005/8/layout/vList5"/>
    <dgm:cxn modelId="{9A048508-B3FD-4AA6-B847-2435084BA82E}" type="presParOf" srcId="{AED0975B-A943-4B1D-9B29-19E57D45B528}" destId="{365E4CBA-D6C9-4801-84A1-F57A3F5F0CAE}" srcOrd="0" destOrd="0" presId="urn:microsoft.com/office/officeart/2005/8/layout/vList5"/>
    <dgm:cxn modelId="{35520B66-1217-4F1D-B298-7DA0295F0035}" type="presParOf" srcId="{365E4CBA-D6C9-4801-84A1-F57A3F5F0CAE}" destId="{DBBA7A4B-1DDD-4337-8D75-2EC6A2D04167}" srcOrd="0" destOrd="0" presId="urn:microsoft.com/office/officeart/2005/8/layout/vList5"/>
    <dgm:cxn modelId="{01B693A4-FACD-48CA-B1E9-FDAB8120F68A}" type="presParOf" srcId="{365E4CBA-D6C9-4801-84A1-F57A3F5F0CAE}" destId="{3725DF3E-4803-4B8A-AE2A-8246E9D4DEE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A77134-3DE3-429C-B0A0-953A01850BA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835B9F-B873-43E8-8D65-CFADF7011363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Правата за достъп до информация се определят на базата на ясно дефинирани роли и отговорности, чрез:</a:t>
          </a:r>
          <a:endParaRPr lang="en-US" sz="2000" dirty="0"/>
        </a:p>
      </dgm:t>
    </dgm:pt>
    <dgm:pt modelId="{6CBA43A3-117E-4A9E-8F6F-3CAAA9950A59}" type="parTrans" cxnId="{A8F92091-43A1-40D0-A387-AC7821ED5E4B}">
      <dgm:prSet/>
      <dgm:spPr/>
      <dgm:t>
        <a:bodyPr/>
        <a:lstStyle/>
        <a:p>
          <a:endParaRPr lang="en-US"/>
        </a:p>
      </dgm:t>
    </dgm:pt>
    <dgm:pt modelId="{49CFDEFF-253D-49A1-878D-1204F6BD86C2}" type="sibTrans" cxnId="{A8F92091-43A1-40D0-A387-AC7821ED5E4B}">
      <dgm:prSet/>
      <dgm:spPr/>
      <dgm:t>
        <a:bodyPr/>
        <a:lstStyle/>
        <a:p>
          <a:endParaRPr lang="en-US"/>
        </a:p>
      </dgm:t>
    </dgm:pt>
    <dgm:pt modelId="{62174F78-9312-4D97-9421-A33B602AFB9B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Идентификация на потребителите съгласно Регламент 910/2014</a:t>
          </a:r>
          <a:endParaRPr lang="en-US" sz="2200" dirty="0"/>
        </a:p>
      </dgm:t>
    </dgm:pt>
    <dgm:pt modelId="{3665C58C-7028-4416-AA9F-B088E73EF79E}" type="parTrans" cxnId="{5275C186-E95E-4C38-AA9B-A57518A0772F}">
      <dgm:prSet/>
      <dgm:spPr/>
      <dgm:t>
        <a:bodyPr/>
        <a:lstStyle/>
        <a:p>
          <a:endParaRPr lang="en-US"/>
        </a:p>
      </dgm:t>
    </dgm:pt>
    <dgm:pt modelId="{5209A030-7B55-47B1-95C7-93B1581D6312}" type="sibTrans" cxnId="{5275C186-E95E-4C38-AA9B-A57518A0772F}">
      <dgm:prSet/>
      <dgm:spPr/>
      <dgm:t>
        <a:bodyPr/>
        <a:lstStyle/>
        <a:p>
          <a:endParaRPr lang="en-US"/>
        </a:p>
      </dgm:t>
    </dgm:pt>
    <dgm:pt modelId="{0ADB21CF-1D28-4CC9-9340-34B975E12B51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Поддържане и експлоатация на електронните системи за обмен и съхранение на информация, съгласно </a:t>
          </a:r>
          <a:r>
            <a:rPr lang="bg-BG" altLang="bg-BG" sz="2200" dirty="0" smtClean="0">
              <a:solidFill>
                <a:srgbClr val="0D4165"/>
              </a:solidFill>
              <a:latin typeface="Century Gothic" panose="020B0502020202020204"/>
            </a:rPr>
            <a:t>Регламент 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(ЕС) 2021/414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225B2598-D8CF-4FAA-AC16-6B5BFAFED08A}" type="parTrans" cxnId="{6A429D13-1C72-4922-8180-E6C99B9B84E9}">
      <dgm:prSet/>
      <dgm:spPr/>
      <dgm:t>
        <a:bodyPr/>
        <a:lstStyle/>
        <a:p>
          <a:endParaRPr lang="en-US"/>
        </a:p>
      </dgm:t>
    </dgm:pt>
    <dgm:pt modelId="{AE14533E-A71B-4DAE-AE10-B74E8A71E342}" type="sibTrans" cxnId="{6A429D13-1C72-4922-8180-E6C99B9B84E9}">
      <dgm:prSet/>
      <dgm:spPr/>
      <dgm:t>
        <a:bodyPr/>
        <a:lstStyle/>
        <a:p>
          <a:endParaRPr lang="en-US"/>
        </a:p>
      </dgm:t>
    </dgm:pt>
    <dgm:pt modelId="{26C8E137-DAAC-4E0C-A804-909D8D28D870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Автентикация на потребители и системи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267FE087-3D40-47C4-BEE1-8921496EBC6B}" type="parTrans" cxnId="{F8309F36-770C-4922-BA16-0E4E1ECA6EAC}">
      <dgm:prSet/>
      <dgm:spPr/>
      <dgm:t>
        <a:bodyPr/>
        <a:lstStyle/>
        <a:p>
          <a:endParaRPr lang="en-US"/>
        </a:p>
      </dgm:t>
    </dgm:pt>
    <dgm:pt modelId="{A18C70E6-E190-4905-A7EE-E11B9799E0D6}" type="sibTrans" cxnId="{F8309F36-770C-4922-BA16-0E4E1ECA6EAC}">
      <dgm:prSet/>
      <dgm:spPr/>
      <dgm:t>
        <a:bodyPr/>
        <a:lstStyle/>
        <a:p>
          <a:endParaRPr lang="en-US"/>
        </a:p>
      </dgm:t>
    </dgm:pt>
    <dgm:pt modelId="{8BE1B49B-0A1D-43B6-803C-64152D1B2A34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Оторизация – автоматизирано осигуряване на права към ИТ ресурси и системи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CCE95B9B-E8CC-441B-BC00-3D70E93FBF76}" type="parTrans" cxnId="{4CCF78AF-3086-47E4-ADD2-88CB4E6D558A}">
      <dgm:prSet/>
      <dgm:spPr/>
      <dgm:t>
        <a:bodyPr/>
        <a:lstStyle/>
        <a:p>
          <a:endParaRPr lang="en-US"/>
        </a:p>
      </dgm:t>
    </dgm:pt>
    <dgm:pt modelId="{9738F307-BA53-4B38-837D-FF9089230499}" type="sibTrans" cxnId="{4CCF78AF-3086-47E4-ADD2-88CB4E6D558A}">
      <dgm:prSet/>
      <dgm:spPr/>
      <dgm:t>
        <a:bodyPr/>
        <a:lstStyle/>
        <a:p>
          <a:endParaRPr lang="en-US"/>
        </a:p>
      </dgm:t>
    </dgm:pt>
    <dgm:pt modelId="{090FEC74-7921-4C2F-98DE-1580341E294D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Single sign-on (SSO) към системи</a:t>
          </a:r>
          <a:r>
            <a:rPr lang="bg-BG" altLang="bg-BG" sz="2200" dirty="0" smtClean="0">
              <a:solidFill>
                <a:srgbClr val="0D4165"/>
              </a:solidFill>
              <a:latin typeface="Century Gothic" panose="020B0502020202020204"/>
            </a:rPr>
            <a:t>те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 на АМ и </a:t>
          </a:r>
          <a:r>
            <a:rPr lang="en-US" altLang="bg-BG" sz="2200" dirty="0" smtClean="0">
              <a:solidFill>
                <a:srgbClr val="0D4165"/>
              </a:solidFill>
              <a:latin typeface="Century Gothic" panose="020B0502020202020204"/>
            </a:rPr>
            <a:t>DG TAXUD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D627E4DC-48AE-4671-BACC-FA1EEE7307D3}" type="parTrans" cxnId="{6891371C-88C2-4295-8591-32E50248E6E6}">
      <dgm:prSet/>
      <dgm:spPr/>
      <dgm:t>
        <a:bodyPr/>
        <a:lstStyle/>
        <a:p>
          <a:endParaRPr lang="en-US"/>
        </a:p>
      </dgm:t>
    </dgm:pt>
    <dgm:pt modelId="{D57087D7-A04D-4C94-B8FC-883FACE4B8C3}" type="sibTrans" cxnId="{6891371C-88C2-4295-8591-32E50248E6E6}">
      <dgm:prSet/>
      <dgm:spPr/>
      <dgm:t>
        <a:bodyPr/>
        <a:lstStyle/>
        <a:p>
          <a:endParaRPr lang="en-US"/>
        </a:p>
      </dgm:t>
    </dgm:pt>
    <dgm:pt modelId="{C5479C1F-5D34-4FF1-A1C5-E793F8F47874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Advanced (</a:t>
          </a:r>
          <a:r>
            <a:rPr lang="en-US" altLang="bg-BG" sz="2200" dirty="0" smtClean="0">
              <a:solidFill>
                <a:srgbClr val="0D4165"/>
              </a:solidFill>
              <a:latin typeface="Century Gothic" panose="020B0502020202020204"/>
            </a:rPr>
            <a:t>Strong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) Authentication –</a:t>
          </a:r>
          <a:r>
            <a:rPr lang="en-US" altLang="bg-BG" sz="2200" dirty="0" smtClean="0">
              <a:solidFill>
                <a:srgbClr val="0D4165"/>
              </a:solidFill>
              <a:latin typeface="Century Gothic" panose="020B0502020202020204"/>
            </a:rPr>
            <a:t> 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идентифициране чрез електронен подпис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FE6AD137-37C9-4259-A099-BD2682B1FC19}" type="parTrans" cxnId="{FEB51FDF-D423-47E0-855C-15C9FEBFF8E1}">
      <dgm:prSet/>
      <dgm:spPr/>
      <dgm:t>
        <a:bodyPr/>
        <a:lstStyle/>
        <a:p>
          <a:endParaRPr lang="en-US"/>
        </a:p>
      </dgm:t>
    </dgm:pt>
    <dgm:pt modelId="{438D2867-479A-4167-92D7-A6501FD21E35}" type="sibTrans" cxnId="{FEB51FDF-D423-47E0-855C-15C9FEBFF8E1}">
      <dgm:prSet/>
      <dgm:spPr/>
      <dgm:t>
        <a:bodyPr/>
        <a:lstStyle/>
        <a:p>
          <a:endParaRPr lang="en-US"/>
        </a:p>
      </dgm:t>
    </dgm:pt>
    <dgm:pt modelId="{03DABE7A-C0A7-4928-8D95-9AA12F8BD721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Прекратяване на достъпите – автоматизирано прекратяване на достъпите към всички системи, ресурси</a:t>
          </a:r>
          <a:endParaRPr lang="en-US" sz="2200" dirty="0"/>
        </a:p>
      </dgm:t>
    </dgm:pt>
    <dgm:pt modelId="{3F94E7F6-25F3-4B97-BE57-E0B1B7C76A45}" type="parTrans" cxnId="{518AF6BD-E2FC-45D7-98A8-3A77C289E734}">
      <dgm:prSet/>
      <dgm:spPr/>
      <dgm:t>
        <a:bodyPr/>
        <a:lstStyle/>
        <a:p>
          <a:endParaRPr lang="en-US"/>
        </a:p>
      </dgm:t>
    </dgm:pt>
    <dgm:pt modelId="{FE9EB679-E4DD-45D0-8938-2BB366C886A9}" type="sibTrans" cxnId="{518AF6BD-E2FC-45D7-98A8-3A77C289E734}">
      <dgm:prSet/>
      <dgm:spPr/>
      <dgm:t>
        <a:bodyPr/>
        <a:lstStyle/>
        <a:p>
          <a:endParaRPr lang="en-US"/>
        </a:p>
      </dgm:t>
    </dgm:pt>
    <dgm:pt modelId="{E4604174-3662-4B9A-921D-03D8B6DE6761}" type="pres">
      <dgm:prSet presAssocID="{72A77134-3DE3-429C-B0A0-953A01850B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DF9152-82B8-4837-8DDA-D08680D195F9}" type="pres">
      <dgm:prSet presAssocID="{8D835B9F-B873-43E8-8D65-CFADF7011363}" presName="linNode" presStyleCnt="0"/>
      <dgm:spPr/>
    </dgm:pt>
    <dgm:pt modelId="{C7F90FC0-2D10-442E-8FD8-F1CD8FEDDE69}" type="pres">
      <dgm:prSet presAssocID="{8D835B9F-B873-43E8-8D65-CFADF7011363}" presName="parentText" presStyleLbl="node1" presStyleIdx="0" presStyleCnt="1" custScaleX="55003" custScaleY="1312821" custLinFactNeighborX="-12068" custLinFactNeighborY="1366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789F2-B2C3-4B44-852A-E974190A7D87}" type="pres">
      <dgm:prSet presAssocID="{8D835B9F-B873-43E8-8D65-CFADF7011363}" presName="descendantText" presStyleLbl="alignAccFollowNode1" presStyleIdx="0" presStyleCnt="1" custScaleX="127451" custScaleY="1640549" custLinFactNeighborX="193" custLinFactNeighborY="541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59C41E-1FF8-4D4A-8522-623972FEF908}" type="presOf" srcId="{72A77134-3DE3-429C-B0A0-953A01850BA8}" destId="{E4604174-3662-4B9A-921D-03D8B6DE6761}" srcOrd="0" destOrd="0" presId="urn:microsoft.com/office/officeart/2005/8/layout/vList5"/>
    <dgm:cxn modelId="{23048BA2-3C09-401A-857D-3AD4FCA83312}" type="presOf" srcId="{03DABE7A-C0A7-4928-8D95-9AA12F8BD721}" destId="{70E789F2-B2C3-4B44-852A-E974190A7D87}" srcOrd="0" destOrd="6" presId="urn:microsoft.com/office/officeart/2005/8/layout/vList5"/>
    <dgm:cxn modelId="{B765109A-E013-45D7-BBDB-5BF11A759376}" type="presOf" srcId="{C5479C1F-5D34-4FF1-A1C5-E793F8F47874}" destId="{70E789F2-B2C3-4B44-852A-E974190A7D87}" srcOrd="0" destOrd="5" presId="urn:microsoft.com/office/officeart/2005/8/layout/vList5"/>
    <dgm:cxn modelId="{F8309F36-770C-4922-BA16-0E4E1ECA6EAC}" srcId="{8D835B9F-B873-43E8-8D65-CFADF7011363}" destId="{26C8E137-DAAC-4E0C-A804-909D8D28D870}" srcOrd="2" destOrd="0" parTransId="{267FE087-3D40-47C4-BEE1-8921496EBC6B}" sibTransId="{A18C70E6-E190-4905-A7EE-E11B9799E0D6}"/>
    <dgm:cxn modelId="{D09B4CAD-5B0A-439D-A961-5FF83D5E0FE2}" type="presOf" srcId="{090FEC74-7921-4C2F-98DE-1580341E294D}" destId="{70E789F2-B2C3-4B44-852A-E974190A7D87}" srcOrd="0" destOrd="4" presId="urn:microsoft.com/office/officeart/2005/8/layout/vList5"/>
    <dgm:cxn modelId="{6891371C-88C2-4295-8591-32E50248E6E6}" srcId="{8D835B9F-B873-43E8-8D65-CFADF7011363}" destId="{090FEC74-7921-4C2F-98DE-1580341E294D}" srcOrd="4" destOrd="0" parTransId="{D627E4DC-48AE-4671-BACC-FA1EEE7307D3}" sibTransId="{D57087D7-A04D-4C94-B8FC-883FACE4B8C3}"/>
    <dgm:cxn modelId="{FEB51FDF-D423-47E0-855C-15C9FEBFF8E1}" srcId="{8D835B9F-B873-43E8-8D65-CFADF7011363}" destId="{C5479C1F-5D34-4FF1-A1C5-E793F8F47874}" srcOrd="5" destOrd="0" parTransId="{FE6AD137-37C9-4259-A099-BD2682B1FC19}" sibTransId="{438D2867-479A-4167-92D7-A6501FD21E35}"/>
    <dgm:cxn modelId="{60B0FD4B-06CA-4DF6-B066-255E78E63B24}" type="presOf" srcId="{8D835B9F-B873-43E8-8D65-CFADF7011363}" destId="{C7F90FC0-2D10-442E-8FD8-F1CD8FEDDE69}" srcOrd="0" destOrd="0" presId="urn:microsoft.com/office/officeart/2005/8/layout/vList5"/>
    <dgm:cxn modelId="{6A429D13-1C72-4922-8180-E6C99B9B84E9}" srcId="{8D835B9F-B873-43E8-8D65-CFADF7011363}" destId="{0ADB21CF-1D28-4CC9-9340-34B975E12B51}" srcOrd="1" destOrd="0" parTransId="{225B2598-D8CF-4FAA-AC16-6B5BFAFED08A}" sibTransId="{AE14533E-A71B-4DAE-AE10-B74E8A71E342}"/>
    <dgm:cxn modelId="{4CCF78AF-3086-47E4-ADD2-88CB4E6D558A}" srcId="{8D835B9F-B873-43E8-8D65-CFADF7011363}" destId="{8BE1B49B-0A1D-43B6-803C-64152D1B2A34}" srcOrd="3" destOrd="0" parTransId="{CCE95B9B-E8CC-441B-BC00-3D70E93FBF76}" sibTransId="{9738F307-BA53-4B38-837D-FF9089230499}"/>
    <dgm:cxn modelId="{5DDADC7F-0436-457F-9CBA-6657E9D281CF}" type="presOf" srcId="{62174F78-9312-4D97-9421-A33B602AFB9B}" destId="{70E789F2-B2C3-4B44-852A-E974190A7D87}" srcOrd="0" destOrd="0" presId="urn:microsoft.com/office/officeart/2005/8/layout/vList5"/>
    <dgm:cxn modelId="{9DFC563F-1D53-43F1-8BAC-9B80F180A478}" type="presOf" srcId="{26C8E137-DAAC-4E0C-A804-909D8D28D870}" destId="{70E789F2-B2C3-4B44-852A-E974190A7D87}" srcOrd="0" destOrd="2" presId="urn:microsoft.com/office/officeart/2005/8/layout/vList5"/>
    <dgm:cxn modelId="{518AF6BD-E2FC-45D7-98A8-3A77C289E734}" srcId="{8D835B9F-B873-43E8-8D65-CFADF7011363}" destId="{03DABE7A-C0A7-4928-8D95-9AA12F8BD721}" srcOrd="6" destOrd="0" parTransId="{3F94E7F6-25F3-4B97-BE57-E0B1B7C76A45}" sibTransId="{FE9EB679-E4DD-45D0-8938-2BB366C886A9}"/>
    <dgm:cxn modelId="{5275C186-E95E-4C38-AA9B-A57518A0772F}" srcId="{8D835B9F-B873-43E8-8D65-CFADF7011363}" destId="{62174F78-9312-4D97-9421-A33B602AFB9B}" srcOrd="0" destOrd="0" parTransId="{3665C58C-7028-4416-AA9F-B088E73EF79E}" sibTransId="{5209A030-7B55-47B1-95C7-93B1581D6312}"/>
    <dgm:cxn modelId="{A8F92091-43A1-40D0-A387-AC7821ED5E4B}" srcId="{72A77134-3DE3-429C-B0A0-953A01850BA8}" destId="{8D835B9F-B873-43E8-8D65-CFADF7011363}" srcOrd="0" destOrd="0" parTransId="{6CBA43A3-117E-4A9E-8F6F-3CAAA9950A59}" sibTransId="{49CFDEFF-253D-49A1-878D-1204F6BD86C2}"/>
    <dgm:cxn modelId="{1A4ACB8B-F352-4635-A156-CF47AC3941EF}" type="presOf" srcId="{8BE1B49B-0A1D-43B6-803C-64152D1B2A34}" destId="{70E789F2-B2C3-4B44-852A-E974190A7D87}" srcOrd="0" destOrd="3" presId="urn:microsoft.com/office/officeart/2005/8/layout/vList5"/>
    <dgm:cxn modelId="{38192852-BF69-4773-96CC-DC3080F44A71}" type="presOf" srcId="{0ADB21CF-1D28-4CC9-9340-34B975E12B51}" destId="{70E789F2-B2C3-4B44-852A-E974190A7D87}" srcOrd="0" destOrd="1" presId="urn:microsoft.com/office/officeart/2005/8/layout/vList5"/>
    <dgm:cxn modelId="{690BF1E3-7AD0-4783-AD54-5533312FD412}" type="presParOf" srcId="{E4604174-3662-4B9A-921D-03D8B6DE6761}" destId="{53DF9152-82B8-4837-8DDA-D08680D195F9}" srcOrd="0" destOrd="0" presId="urn:microsoft.com/office/officeart/2005/8/layout/vList5"/>
    <dgm:cxn modelId="{23B0AB29-240B-477A-8C53-9B2807C6E20C}" type="presParOf" srcId="{53DF9152-82B8-4837-8DDA-D08680D195F9}" destId="{C7F90FC0-2D10-442E-8FD8-F1CD8FEDDE69}" srcOrd="0" destOrd="0" presId="urn:microsoft.com/office/officeart/2005/8/layout/vList5"/>
    <dgm:cxn modelId="{618C6A46-8FAD-4D4D-BA2A-B5153E5D3DCE}" type="presParOf" srcId="{53DF9152-82B8-4837-8DDA-D08680D195F9}" destId="{70E789F2-B2C3-4B44-852A-E974190A7D8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825D8C5-1640-48D0-919F-FCA06116F97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39D46A-97AE-45B5-85EF-00D4D9B98037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Минимизиране на риска от пробив и изтичане на данни</a:t>
          </a:r>
          <a:endParaRPr lang="en-US" sz="2000" b="1" dirty="0">
            <a:solidFill>
              <a:schemeClr val="bg1"/>
            </a:solidFill>
          </a:endParaRPr>
        </a:p>
      </dgm:t>
    </dgm:pt>
    <dgm:pt modelId="{020794B7-AD51-4EFD-80E7-5D3CABF03B71}" type="parTrans" cxnId="{ADD55522-923C-4E62-91A0-D77AD2EF7929}">
      <dgm:prSet/>
      <dgm:spPr/>
      <dgm:t>
        <a:bodyPr/>
        <a:lstStyle/>
        <a:p>
          <a:endParaRPr lang="en-US"/>
        </a:p>
      </dgm:t>
    </dgm:pt>
    <dgm:pt modelId="{9C2BDD1D-24CE-4D6C-9EA6-3E5DB2FA6DCB}" type="sibTrans" cxnId="{ADD55522-923C-4E62-91A0-D77AD2EF7929}">
      <dgm:prSet/>
      <dgm:spPr/>
      <dgm:t>
        <a:bodyPr/>
        <a:lstStyle/>
        <a:p>
          <a:endParaRPr lang="en-US"/>
        </a:p>
      </dgm:t>
    </dgm:pt>
    <dgm:pt modelId="{5540F8AD-A776-4A37-9EE6-2220CBF0BE15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Повишаване на продуктивността на вътрешните потребители и администраторите:</a:t>
          </a:r>
          <a:endParaRPr lang="en-US" sz="2000" b="1" dirty="0">
            <a:solidFill>
              <a:schemeClr val="bg1"/>
            </a:solidFill>
          </a:endParaRPr>
        </a:p>
      </dgm:t>
    </dgm:pt>
    <dgm:pt modelId="{B8719573-1FDA-47D5-84C4-141E41385A65}" type="parTrans" cxnId="{0C3CE0A3-7C62-49C5-AAE5-2D14A3DA5700}">
      <dgm:prSet/>
      <dgm:spPr/>
      <dgm:t>
        <a:bodyPr/>
        <a:lstStyle/>
        <a:p>
          <a:endParaRPr lang="en-US"/>
        </a:p>
      </dgm:t>
    </dgm:pt>
    <dgm:pt modelId="{B3031257-BBC6-4594-8A7E-8D38F3F4532B}" type="sibTrans" cxnId="{0C3CE0A3-7C62-49C5-AAE5-2D14A3DA5700}">
      <dgm:prSet/>
      <dgm:spPr/>
      <dgm:t>
        <a:bodyPr/>
        <a:lstStyle/>
        <a:p>
          <a:endParaRPr lang="en-US"/>
        </a:p>
      </dgm:t>
    </dgm:pt>
    <dgm:pt modelId="{7C2929BF-D228-4ACF-8DAB-33E6C500CB5E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Ролево базиран достъп до системи</a:t>
          </a:r>
          <a:endParaRPr lang="en-US" sz="2200" dirty="0"/>
        </a:p>
      </dgm:t>
    </dgm:pt>
    <dgm:pt modelId="{98671EFB-42EB-49AF-8F2C-8AFE2DBED1E4}" type="parTrans" cxnId="{6C57A340-6E4F-414F-8ACE-C78284537646}">
      <dgm:prSet/>
      <dgm:spPr/>
      <dgm:t>
        <a:bodyPr/>
        <a:lstStyle/>
        <a:p>
          <a:endParaRPr lang="en-US"/>
        </a:p>
      </dgm:t>
    </dgm:pt>
    <dgm:pt modelId="{DDB2178B-53A0-4E42-8DEC-C86B0376F35C}" type="sibTrans" cxnId="{6C57A340-6E4F-414F-8ACE-C78284537646}">
      <dgm:prSet/>
      <dgm:spPr/>
      <dgm:t>
        <a:bodyPr/>
        <a:lstStyle/>
        <a:p>
          <a:endParaRPr lang="en-US"/>
        </a:p>
      </dgm:t>
    </dgm:pt>
    <dgm:pt modelId="{FE0B526D-B55A-432B-9FB6-68263FE17EB9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Централизирано осигуряване и контрол на достъпа към всички системи, според ролята на потребителя в организацията</a:t>
          </a:r>
          <a:endParaRPr lang="bg-BG" sz="2200" dirty="0">
            <a:solidFill>
              <a:srgbClr val="DFE3E5">
                <a:lumMod val="25000"/>
              </a:srgbClr>
            </a:solidFill>
            <a:latin typeface="Century Gothic" panose="020B0502020202020204"/>
          </a:endParaRPr>
        </a:p>
      </dgm:t>
    </dgm:pt>
    <dgm:pt modelId="{8AFA1B3C-47FA-4120-AD43-D5FBD7FFB876}" type="parTrans" cxnId="{44DAC03D-43F9-43A5-AF53-79550B47B1DE}">
      <dgm:prSet/>
      <dgm:spPr/>
      <dgm:t>
        <a:bodyPr/>
        <a:lstStyle/>
        <a:p>
          <a:endParaRPr lang="en-US"/>
        </a:p>
      </dgm:t>
    </dgm:pt>
    <dgm:pt modelId="{B8DD1155-CAA6-402A-AD1D-414D824FCA65}" type="sibTrans" cxnId="{44DAC03D-43F9-43A5-AF53-79550B47B1DE}">
      <dgm:prSet/>
      <dgm:spPr/>
      <dgm:t>
        <a:bodyPr/>
        <a:lstStyle/>
        <a:p>
          <a:endParaRPr lang="en-US"/>
        </a:p>
      </dgm:t>
    </dgm:pt>
    <dgm:pt modelId="{9D33F1D8-D2A7-483A-8FC8-2F39F719BAD8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Осигуряване на оперативна ефективност:</a:t>
          </a:r>
          <a:endParaRPr lang="en-US" sz="2000" b="1" dirty="0">
            <a:solidFill>
              <a:schemeClr val="bg1"/>
            </a:solidFill>
          </a:endParaRPr>
        </a:p>
      </dgm:t>
    </dgm:pt>
    <dgm:pt modelId="{1277E0AD-C223-4EED-96AC-F41BAF53BC52}" type="parTrans" cxnId="{1F1397B3-89EE-4CC6-AB68-8C16D2C3C027}">
      <dgm:prSet/>
      <dgm:spPr/>
      <dgm:t>
        <a:bodyPr/>
        <a:lstStyle/>
        <a:p>
          <a:endParaRPr lang="en-US"/>
        </a:p>
      </dgm:t>
    </dgm:pt>
    <dgm:pt modelId="{5EB1F6C2-D97D-4549-92AC-68DA235F1FA6}" type="sibTrans" cxnId="{1F1397B3-89EE-4CC6-AB68-8C16D2C3C027}">
      <dgm:prSet/>
      <dgm:spPr/>
      <dgm:t>
        <a:bodyPr/>
        <a:lstStyle/>
        <a:p>
          <a:endParaRPr lang="en-US"/>
        </a:p>
      </dgm:t>
    </dgm:pt>
    <dgm:pt modelId="{0BB7F51B-5203-4F41-AC26-325C8009192C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Управление и контрол на процесите от страна на </a:t>
          </a:r>
          <a:r>
            <a:rPr lang="bg-BG" altLang="bg-BG" sz="2200" dirty="0" smtClean="0">
              <a:solidFill>
                <a:srgbClr val="0D4165"/>
              </a:solidFill>
              <a:latin typeface="Century Gothic" panose="020B0502020202020204"/>
            </a:rPr>
            <a:t>икономическите</a:t>
          </a:r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 оператори</a:t>
          </a:r>
          <a:endParaRPr lang="en-US" sz="2200" dirty="0"/>
        </a:p>
      </dgm:t>
    </dgm:pt>
    <dgm:pt modelId="{E41C40B1-6815-43A0-8C0F-80A5F25ECC6D}" type="parTrans" cxnId="{8D96544A-1BE3-424B-9978-DAF514246106}">
      <dgm:prSet/>
      <dgm:spPr/>
      <dgm:t>
        <a:bodyPr/>
        <a:lstStyle/>
        <a:p>
          <a:endParaRPr lang="en-US"/>
        </a:p>
      </dgm:t>
    </dgm:pt>
    <dgm:pt modelId="{5C4A6FC4-D1D5-40CB-B18C-47E2598EB224}" type="sibTrans" cxnId="{8D96544A-1BE3-424B-9978-DAF514246106}">
      <dgm:prSet/>
      <dgm:spPr/>
      <dgm:t>
        <a:bodyPr/>
        <a:lstStyle/>
        <a:p>
          <a:endParaRPr lang="en-US"/>
        </a:p>
      </dgm:t>
    </dgm:pt>
    <dgm:pt modelId="{9CFC3A59-20FE-458F-9991-5BE2C06E7C93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Работни процеси, съобразени със спецификата на АМ</a:t>
          </a:r>
          <a:endParaRPr lang="en-US" sz="2200" dirty="0"/>
        </a:p>
      </dgm:t>
    </dgm:pt>
    <dgm:pt modelId="{B4E92B53-1BF0-4E20-9074-E7EFBC6BC4FE}" type="parTrans" cxnId="{5F883CC9-0969-4000-A219-27AF8ACA8386}">
      <dgm:prSet/>
      <dgm:spPr/>
      <dgm:t>
        <a:bodyPr/>
        <a:lstStyle/>
        <a:p>
          <a:endParaRPr lang="en-US"/>
        </a:p>
      </dgm:t>
    </dgm:pt>
    <dgm:pt modelId="{57697BF3-221A-4CCE-9037-040B1E115AAE}" type="sibTrans" cxnId="{5F883CC9-0969-4000-A219-27AF8ACA8386}">
      <dgm:prSet/>
      <dgm:spPr/>
      <dgm:t>
        <a:bodyPr/>
        <a:lstStyle/>
        <a:p>
          <a:endParaRPr lang="en-US"/>
        </a:p>
      </dgm:t>
    </dgm:pt>
    <dgm:pt modelId="{6823AA94-076C-4839-B9A8-63E272BD7144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Управление на процесите от ръководителите на съответните отдели, дирекции, звена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32B26032-0422-4DDC-AEF5-B65F2B794DBC}" type="parTrans" cxnId="{35284123-FB9A-41F6-91E6-37A99926D152}">
      <dgm:prSet/>
      <dgm:spPr/>
      <dgm:t>
        <a:bodyPr/>
        <a:lstStyle/>
        <a:p>
          <a:endParaRPr lang="en-US"/>
        </a:p>
      </dgm:t>
    </dgm:pt>
    <dgm:pt modelId="{DDC5D6AC-6446-4E24-A87E-F8C81B33B02D}" type="sibTrans" cxnId="{35284123-FB9A-41F6-91E6-37A99926D152}">
      <dgm:prSet/>
      <dgm:spPr/>
      <dgm:t>
        <a:bodyPr/>
        <a:lstStyle/>
        <a:p>
          <a:endParaRPr lang="en-US"/>
        </a:p>
      </dgm:t>
    </dgm:pt>
    <dgm:pt modelId="{F9AC22FD-F443-4463-9187-CEF2B0365F92}" type="pres">
      <dgm:prSet presAssocID="{3825D8C5-1640-48D0-919F-FCA06116F9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13458C-DDA9-41F3-BC3F-8CE12A81E51B}" type="pres">
      <dgm:prSet presAssocID="{C039D46A-97AE-45B5-85EF-00D4D9B98037}" presName="linNode" presStyleCnt="0"/>
      <dgm:spPr/>
    </dgm:pt>
    <dgm:pt modelId="{3588EA68-CA18-4DE7-8D86-3C269D42E423}" type="pres">
      <dgm:prSet presAssocID="{C039D46A-97AE-45B5-85EF-00D4D9B98037}" presName="parentText" presStyleLbl="node1" presStyleIdx="0" presStyleCnt="3" custScaleX="408575" custScaleY="15990" custLinFactNeighborX="0" custLinFactNeighborY="-2283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471D62-243E-4012-B47A-B81F5395A4A5}" type="pres">
      <dgm:prSet presAssocID="{9C2BDD1D-24CE-4D6C-9EA6-3E5DB2FA6DCB}" presName="sp" presStyleCnt="0"/>
      <dgm:spPr/>
    </dgm:pt>
    <dgm:pt modelId="{7F5C602B-EFF3-4343-B6D7-D0D1F568779A}" type="pres">
      <dgm:prSet presAssocID="{5540F8AD-A776-4A37-9EE6-2220CBF0BE15}" presName="linNode" presStyleCnt="0"/>
      <dgm:spPr/>
    </dgm:pt>
    <dgm:pt modelId="{AB05EFD1-B459-492F-ACD3-C4194DB22918}" type="pres">
      <dgm:prSet presAssocID="{5540F8AD-A776-4A37-9EE6-2220CBF0BE15}" presName="parentText" presStyleLbl="node1" presStyleIdx="1" presStyleCnt="3" custScaleX="155227" custScaleY="33062" custLinFactNeighborX="-359" custLinFactNeighborY="-465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495CAA-4CDF-480F-BE7D-8ED72C5D28D1}" type="pres">
      <dgm:prSet presAssocID="{5540F8AD-A776-4A37-9EE6-2220CBF0BE15}" presName="descendantText" presStyleLbl="alignAccFollowNode1" presStyleIdx="0" presStyleCnt="2" custScaleX="135437" custScaleY="40057" custLinFactNeighborX="-409" custLinFactNeighborY="-55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24BE75-F05D-4201-BA83-137BD3D1B0C8}" type="pres">
      <dgm:prSet presAssocID="{B3031257-BBC6-4594-8A7E-8D38F3F4532B}" presName="sp" presStyleCnt="0"/>
      <dgm:spPr/>
    </dgm:pt>
    <dgm:pt modelId="{0321D7DD-B62F-4A1A-9035-3095A62FF07A}" type="pres">
      <dgm:prSet presAssocID="{9D33F1D8-D2A7-483A-8FC8-2F39F719BAD8}" presName="linNode" presStyleCnt="0"/>
      <dgm:spPr/>
    </dgm:pt>
    <dgm:pt modelId="{8A31978B-C46F-4953-B0A0-A4D5514ED10C}" type="pres">
      <dgm:prSet presAssocID="{9D33F1D8-D2A7-483A-8FC8-2F39F719BAD8}" presName="parentText" presStyleLbl="node1" presStyleIdx="2" presStyleCnt="3" custScaleX="72159" custScaleY="37003" custLinFactNeighborX="-319" custLinFactNeighborY="-703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3729C5-BDA9-430F-B7A2-8D62581F1A11}" type="pres">
      <dgm:prSet presAssocID="{9D33F1D8-D2A7-483A-8FC8-2F39F719BAD8}" presName="descendantText" presStyleLbl="alignAccFollowNode1" presStyleIdx="1" presStyleCnt="2" custScaleX="157356" custScaleY="45837" custLinFactNeighborX="-567" custLinFactNeighborY="-87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95AC92-8233-4870-99A9-2F1426D8586F}" type="presOf" srcId="{C039D46A-97AE-45B5-85EF-00D4D9B98037}" destId="{3588EA68-CA18-4DE7-8D86-3C269D42E423}" srcOrd="0" destOrd="0" presId="urn:microsoft.com/office/officeart/2005/8/layout/vList5"/>
    <dgm:cxn modelId="{44DAC03D-43F9-43A5-AF53-79550B47B1DE}" srcId="{5540F8AD-A776-4A37-9EE6-2220CBF0BE15}" destId="{FE0B526D-B55A-432B-9FB6-68263FE17EB9}" srcOrd="1" destOrd="0" parTransId="{8AFA1B3C-47FA-4120-AD43-D5FBD7FFB876}" sibTransId="{B8DD1155-CAA6-402A-AD1D-414D824FCA65}"/>
    <dgm:cxn modelId="{1F1397B3-89EE-4CC6-AB68-8C16D2C3C027}" srcId="{3825D8C5-1640-48D0-919F-FCA06116F973}" destId="{9D33F1D8-D2A7-483A-8FC8-2F39F719BAD8}" srcOrd="2" destOrd="0" parTransId="{1277E0AD-C223-4EED-96AC-F41BAF53BC52}" sibTransId="{5EB1F6C2-D97D-4549-92AC-68DA235F1FA6}"/>
    <dgm:cxn modelId="{776CED37-F433-4652-9E39-E31BE9BBA098}" type="presOf" srcId="{5540F8AD-A776-4A37-9EE6-2220CBF0BE15}" destId="{AB05EFD1-B459-492F-ACD3-C4194DB22918}" srcOrd="0" destOrd="0" presId="urn:microsoft.com/office/officeart/2005/8/layout/vList5"/>
    <dgm:cxn modelId="{31E83180-2BAE-4186-A28C-74D9660E79C9}" type="presOf" srcId="{9D33F1D8-D2A7-483A-8FC8-2F39F719BAD8}" destId="{8A31978B-C46F-4953-B0A0-A4D5514ED10C}" srcOrd="0" destOrd="0" presId="urn:microsoft.com/office/officeart/2005/8/layout/vList5"/>
    <dgm:cxn modelId="{F6F45083-F46D-4BCA-A969-AE66F4469378}" type="presOf" srcId="{9CFC3A59-20FE-458F-9991-5BE2C06E7C93}" destId="{7B3729C5-BDA9-430F-B7A2-8D62581F1A11}" srcOrd="0" destOrd="1" presId="urn:microsoft.com/office/officeart/2005/8/layout/vList5"/>
    <dgm:cxn modelId="{D67AC830-6D53-4D90-AB31-7E5391E6D05B}" type="presOf" srcId="{7C2929BF-D228-4ACF-8DAB-33E6C500CB5E}" destId="{96495CAA-4CDF-480F-BE7D-8ED72C5D28D1}" srcOrd="0" destOrd="0" presId="urn:microsoft.com/office/officeart/2005/8/layout/vList5"/>
    <dgm:cxn modelId="{55CBE62D-5A6B-464D-A66D-0677334E3446}" type="presOf" srcId="{6823AA94-076C-4839-B9A8-63E272BD7144}" destId="{7B3729C5-BDA9-430F-B7A2-8D62581F1A11}" srcOrd="0" destOrd="2" presId="urn:microsoft.com/office/officeart/2005/8/layout/vList5"/>
    <dgm:cxn modelId="{ADD55522-923C-4E62-91A0-D77AD2EF7929}" srcId="{3825D8C5-1640-48D0-919F-FCA06116F973}" destId="{C039D46A-97AE-45B5-85EF-00D4D9B98037}" srcOrd="0" destOrd="0" parTransId="{020794B7-AD51-4EFD-80E7-5D3CABF03B71}" sibTransId="{9C2BDD1D-24CE-4D6C-9EA6-3E5DB2FA6DCB}"/>
    <dgm:cxn modelId="{8D96544A-1BE3-424B-9978-DAF514246106}" srcId="{9D33F1D8-D2A7-483A-8FC8-2F39F719BAD8}" destId="{0BB7F51B-5203-4F41-AC26-325C8009192C}" srcOrd="0" destOrd="0" parTransId="{E41C40B1-6815-43A0-8C0F-80A5F25ECC6D}" sibTransId="{5C4A6FC4-D1D5-40CB-B18C-47E2598EB224}"/>
    <dgm:cxn modelId="{35284123-FB9A-41F6-91E6-37A99926D152}" srcId="{9D33F1D8-D2A7-483A-8FC8-2F39F719BAD8}" destId="{6823AA94-076C-4839-B9A8-63E272BD7144}" srcOrd="2" destOrd="0" parTransId="{32B26032-0422-4DDC-AEF5-B65F2B794DBC}" sibTransId="{DDC5D6AC-6446-4E24-A87E-F8C81B33B02D}"/>
    <dgm:cxn modelId="{92D4EC03-B25C-4940-8853-7030ACAF6F03}" type="presOf" srcId="{3825D8C5-1640-48D0-919F-FCA06116F973}" destId="{F9AC22FD-F443-4463-9187-CEF2B0365F92}" srcOrd="0" destOrd="0" presId="urn:microsoft.com/office/officeart/2005/8/layout/vList5"/>
    <dgm:cxn modelId="{0C3CE0A3-7C62-49C5-AAE5-2D14A3DA5700}" srcId="{3825D8C5-1640-48D0-919F-FCA06116F973}" destId="{5540F8AD-A776-4A37-9EE6-2220CBF0BE15}" srcOrd="1" destOrd="0" parTransId="{B8719573-1FDA-47D5-84C4-141E41385A65}" sibTransId="{B3031257-BBC6-4594-8A7E-8D38F3F4532B}"/>
    <dgm:cxn modelId="{E8CD8352-94F1-4E3A-92F0-FE733383EAF8}" type="presOf" srcId="{FE0B526D-B55A-432B-9FB6-68263FE17EB9}" destId="{96495CAA-4CDF-480F-BE7D-8ED72C5D28D1}" srcOrd="0" destOrd="1" presId="urn:microsoft.com/office/officeart/2005/8/layout/vList5"/>
    <dgm:cxn modelId="{598620BE-BAFE-4244-9EF1-21DCF4970F48}" type="presOf" srcId="{0BB7F51B-5203-4F41-AC26-325C8009192C}" destId="{7B3729C5-BDA9-430F-B7A2-8D62581F1A11}" srcOrd="0" destOrd="0" presId="urn:microsoft.com/office/officeart/2005/8/layout/vList5"/>
    <dgm:cxn modelId="{5F883CC9-0969-4000-A219-27AF8ACA8386}" srcId="{9D33F1D8-D2A7-483A-8FC8-2F39F719BAD8}" destId="{9CFC3A59-20FE-458F-9991-5BE2C06E7C93}" srcOrd="1" destOrd="0" parTransId="{B4E92B53-1BF0-4E20-9074-E7EFBC6BC4FE}" sibTransId="{57697BF3-221A-4CCE-9037-040B1E115AAE}"/>
    <dgm:cxn modelId="{6C57A340-6E4F-414F-8ACE-C78284537646}" srcId="{5540F8AD-A776-4A37-9EE6-2220CBF0BE15}" destId="{7C2929BF-D228-4ACF-8DAB-33E6C500CB5E}" srcOrd="0" destOrd="0" parTransId="{98671EFB-42EB-49AF-8F2C-8AFE2DBED1E4}" sibTransId="{DDB2178B-53A0-4E42-8DEC-C86B0376F35C}"/>
    <dgm:cxn modelId="{83F3596E-2CA3-4375-A443-F39117EE204C}" type="presParOf" srcId="{F9AC22FD-F443-4463-9187-CEF2B0365F92}" destId="{E113458C-DDA9-41F3-BC3F-8CE12A81E51B}" srcOrd="0" destOrd="0" presId="urn:microsoft.com/office/officeart/2005/8/layout/vList5"/>
    <dgm:cxn modelId="{0903FADA-94CB-4F10-999B-CBDDE7B8F412}" type="presParOf" srcId="{E113458C-DDA9-41F3-BC3F-8CE12A81E51B}" destId="{3588EA68-CA18-4DE7-8D86-3C269D42E423}" srcOrd="0" destOrd="0" presId="urn:microsoft.com/office/officeart/2005/8/layout/vList5"/>
    <dgm:cxn modelId="{CA6484CB-68D8-4859-B36A-2F79C786BA5B}" type="presParOf" srcId="{F9AC22FD-F443-4463-9187-CEF2B0365F92}" destId="{40471D62-243E-4012-B47A-B81F5395A4A5}" srcOrd="1" destOrd="0" presId="urn:microsoft.com/office/officeart/2005/8/layout/vList5"/>
    <dgm:cxn modelId="{657B0526-95F6-4A74-BB75-164DAC588658}" type="presParOf" srcId="{F9AC22FD-F443-4463-9187-CEF2B0365F92}" destId="{7F5C602B-EFF3-4343-B6D7-D0D1F568779A}" srcOrd="2" destOrd="0" presId="urn:microsoft.com/office/officeart/2005/8/layout/vList5"/>
    <dgm:cxn modelId="{A9F64B2C-30D6-4A39-BE56-5908D46F83A1}" type="presParOf" srcId="{7F5C602B-EFF3-4343-B6D7-D0D1F568779A}" destId="{AB05EFD1-B459-492F-ACD3-C4194DB22918}" srcOrd="0" destOrd="0" presId="urn:microsoft.com/office/officeart/2005/8/layout/vList5"/>
    <dgm:cxn modelId="{9B72B321-8F06-45E3-9E78-7E01CF903EB0}" type="presParOf" srcId="{7F5C602B-EFF3-4343-B6D7-D0D1F568779A}" destId="{96495CAA-4CDF-480F-BE7D-8ED72C5D28D1}" srcOrd="1" destOrd="0" presId="urn:microsoft.com/office/officeart/2005/8/layout/vList5"/>
    <dgm:cxn modelId="{8D541F09-3BFD-429D-8A79-B7E21817822F}" type="presParOf" srcId="{F9AC22FD-F443-4463-9187-CEF2B0365F92}" destId="{1324BE75-F05D-4201-BA83-137BD3D1B0C8}" srcOrd="3" destOrd="0" presId="urn:microsoft.com/office/officeart/2005/8/layout/vList5"/>
    <dgm:cxn modelId="{61F931AB-A2E8-48B3-BF98-0D0BD8795529}" type="presParOf" srcId="{F9AC22FD-F443-4463-9187-CEF2B0365F92}" destId="{0321D7DD-B62F-4A1A-9035-3095A62FF07A}" srcOrd="4" destOrd="0" presId="urn:microsoft.com/office/officeart/2005/8/layout/vList5"/>
    <dgm:cxn modelId="{A2E2777A-FA20-4194-B031-7C46FEAD5947}" type="presParOf" srcId="{0321D7DD-B62F-4A1A-9035-3095A62FF07A}" destId="{8A31978B-C46F-4953-B0A0-A4D5514ED10C}" srcOrd="0" destOrd="0" presId="urn:microsoft.com/office/officeart/2005/8/layout/vList5"/>
    <dgm:cxn modelId="{640B3353-C937-4560-A553-C1D0873602F9}" type="presParOf" srcId="{0321D7DD-B62F-4A1A-9035-3095A62FF07A}" destId="{7B3729C5-BDA9-430F-B7A2-8D62581F1A1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825D8C5-1640-48D0-919F-FCA06116F97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C110AA-277B-493D-B4F6-FE6B83CC9F99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altLang="bg-BG" sz="2000" b="1" dirty="0" smtClean="0">
              <a:solidFill>
                <a:schemeClr val="bg1"/>
              </a:solidFill>
              <a:latin typeface="Century Gothic" panose="020B0502020202020204"/>
            </a:rPr>
            <a:t>Одит и отчетност:</a:t>
          </a:r>
          <a:endParaRPr lang="en-US" sz="2000" b="1" dirty="0">
            <a:solidFill>
              <a:schemeClr val="bg1"/>
            </a:solidFill>
          </a:endParaRPr>
        </a:p>
      </dgm:t>
    </dgm:pt>
    <dgm:pt modelId="{271F4539-CDBA-4687-A619-261BA5A788B4}" type="parTrans" cxnId="{ECD9DF20-5384-4800-9699-9682601B229B}">
      <dgm:prSet/>
      <dgm:spPr/>
      <dgm:t>
        <a:bodyPr/>
        <a:lstStyle/>
        <a:p>
          <a:endParaRPr lang="en-US"/>
        </a:p>
      </dgm:t>
    </dgm:pt>
    <dgm:pt modelId="{2066E300-FED9-4C63-A9D7-4E7344427EB8}" type="sibTrans" cxnId="{ECD9DF20-5384-4800-9699-9682601B229B}">
      <dgm:prSet/>
      <dgm:spPr/>
      <dgm:t>
        <a:bodyPr/>
        <a:lstStyle/>
        <a:p>
          <a:endParaRPr lang="en-US"/>
        </a:p>
      </dgm:t>
    </dgm:pt>
    <dgm:pt modelId="{0397D24E-8381-4726-AE31-48BDBF8BE3CC}">
      <dgm:prSet phldrT="[Text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Гарантиране на разделението на отговорностите</a:t>
          </a:r>
          <a:endParaRPr lang="en-US" sz="2200" dirty="0"/>
        </a:p>
      </dgm:t>
    </dgm:pt>
    <dgm:pt modelId="{F723774C-2F45-4360-B447-C30673227526}" type="parTrans" cxnId="{4C13FDC7-198B-47B3-BFD9-8F748411E593}">
      <dgm:prSet/>
      <dgm:spPr/>
      <dgm:t>
        <a:bodyPr/>
        <a:lstStyle/>
        <a:p>
          <a:endParaRPr lang="en-US"/>
        </a:p>
      </dgm:t>
    </dgm:pt>
    <dgm:pt modelId="{288A60E1-4CA3-4EEA-B97F-E4EEB37236C4}" type="sibTrans" cxnId="{4C13FDC7-198B-47B3-BFD9-8F748411E593}">
      <dgm:prSet/>
      <dgm:spPr/>
      <dgm:t>
        <a:bodyPr/>
        <a:lstStyle/>
        <a:p>
          <a:endParaRPr lang="en-US"/>
        </a:p>
      </dgm:t>
    </dgm:pt>
    <dgm:pt modelId="{6BF1FF20-6B9F-4001-AC81-6E0F3465D16C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Елиминирането на конфликти при достъп до ресурси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DBE313F7-81A2-4F63-9889-08CBCB530114}" type="parTrans" cxnId="{ABC4E933-5A1E-4AF4-AD70-42088DF8D908}">
      <dgm:prSet/>
      <dgm:spPr/>
      <dgm:t>
        <a:bodyPr/>
        <a:lstStyle/>
        <a:p>
          <a:endParaRPr lang="en-US"/>
        </a:p>
      </dgm:t>
    </dgm:pt>
    <dgm:pt modelId="{95830E22-4936-4C47-8107-62A4E0EF7284}" type="sibTrans" cxnId="{ABC4E933-5A1E-4AF4-AD70-42088DF8D908}">
      <dgm:prSet/>
      <dgm:spPr/>
      <dgm:t>
        <a:bodyPr/>
        <a:lstStyle/>
        <a:p>
          <a:endParaRPr lang="en-US"/>
        </a:p>
      </dgm:t>
    </dgm:pt>
    <dgm:pt modelId="{ACFA3031-BBD6-4320-9099-BC7A3A1A940E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Видимост от страна на преките и висшите ръководители към правата и ролите на служителите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2072C090-CFD9-40FE-821A-51E1D248C269}" type="parTrans" cxnId="{F17B4FBF-7D2A-4F2D-BA53-3AB41CF05C6C}">
      <dgm:prSet/>
      <dgm:spPr/>
      <dgm:t>
        <a:bodyPr/>
        <a:lstStyle/>
        <a:p>
          <a:endParaRPr lang="en-US"/>
        </a:p>
      </dgm:t>
    </dgm:pt>
    <dgm:pt modelId="{92981600-F39E-4DA7-ADAD-02686167A5B2}" type="sibTrans" cxnId="{F17B4FBF-7D2A-4F2D-BA53-3AB41CF05C6C}">
      <dgm:prSet/>
      <dgm:spPr/>
      <dgm:t>
        <a:bodyPr/>
        <a:lstStyle/>
        <a:p>
          <a:endParaRPr lang="en-US"/>
        </a:p>
      </dgm:t>
    </dgm:pt>
    <dgm:pt modelId="{2263C35D-B3D3-4741-B37D-5E0746BF2335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Автоматизирано управление на жизнения цикъл на потребителите (назначаване, освобождаване, неактивност)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842C2B6F-0ABF-4D43-A0BC-8EE30BEB1DD5}" type="parTrans" cxnId="{156FECEB-2FE8-4326-B399-BDB83FFAE56E}">
      <dgm:prSet/>
      <dgm:spPr/>
      <dgm:t>
        <a:bodyPr/>
        <a:lstStyle/>
        <a:p>
          <a:endParaRPr lang="en-US"/>
        </a:p>
      </dgm:t>
    </dgm:pt>
    <dgm:pt modelId="{5C7F72EA-68B3-4408-A805-7DF9C1E62B7A}" type="sibTrans" cxnId="{156FECEB-2FE8-4326-B399-BDB83FFAE56E}">
      <dgm:prSet/>
      <dgm:spPr/>
      <dgm:t>
        <a:bodyPr/>
        <a:lstStyle/>
        <a:p>
          <a:endParaRPr lang="en-US"/>
        </a:p>
      </dgm:t>
    </dgm:pt>
    <dgm:pt modelId="{3D645CFD-38F9-469E-A6A0-7AD657A90BD7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Осигуряване на отчети и информация за нуждите на одитори, регулаторни изисквания и др.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CB54B528-9735-4F06-BB8A-45D48F42E248}" type="parTrans" cxnId="{927F966C-85C8-48EB-8C40-4606F8A26A68}">
      <dgm:prSet/>
      <dgm:spPr/>
      <dgm:t>
        <a:bodyPr/>
        <a:lstStyle/>
        <a:p>
          <a:endParaRPr lang="en-US"/>
        </a:p>
      </dgm:t>
    </dgm:pt>
    <dgm:pt modelId="{17DAECF0-956F-46C1-9AEE-E2EC910383EB}" type="sibTrans" cxnId="{927F966C-85C8-48EB-8C40-4606F8A26A68}">
      <dgm:prSet/>
      <dgm:spPr/>
      <dgm:t>
        <a:bodyPr/>
        <a:lstStyle/>
        <a:p>
          <a:endParaRPr lang="en-US"/>
        </a:p>
      </dgm:t>
    </dgm:pt>
    <dgm:pt modelId="{C37D9158-18CD-4476-BA6A-C019485F0F28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 tIns="0" rIns="0" bIns="0"/>
        <a:lstStyle/>
        <a:p>
          <a:r>
            <a:rPr lang="ru-RU" altLang="bg-BG" sz="2200" dirty="0" smtClean="0">
              <a:solidFill>
                <a:srgbClr val="0D4165"/>
              </a:solidFill>
              <a:latin typeface="Century Gothic" panose="020B0502020202020204"/>
            </a:rPr>
            <a:t>Лесно и бързо извличане на информация за достъпи, права и роли</a:t>
          </a:r>
          <a:endParaRPr lang="ru-RU" altLang="bg-BG" sz="2200" dirty="0">
            <a:solidFill>
              <a:srgbClr val="0D4165"/>
            </a:solidFill>
            <a:latin typeface="Century Gothic" panose="020B0502020202020204"/>
          </a:endParaRPr>
        </a:p>
      </dgm:t>
    </dgm:pt>
    <dgm:pt modelId="{B23C3555-7D4D-444A-92FD-8E25DE95794D}" type="parTrans" cxnId="{C0FD77D3-2429-484A-A719-16E2FD2F358B}">
      <dgm:prSet/>
      <dgm:spPr/>
      <dgm:t>
        <a:bodyPr/>
        <a:lstStyle/>
        <a:p>
          <a:endParaRPr lang="en-US"/>
        </a:p>
      </dgm:t>
    </dgm:pt>
    <dgm:pt modelId="{C18962DE-617D-4D39-9AAA-0E6A3F0B2331}" type="sibTrans" cxnId="{C0FD77D3-2429-484A-A719-16E2FD2F358B}">
      <dgm:prSet/>
      <dgm:spPr/>
      <dgm:t>
        <a:bodyPr/>
        <a:lstStyle/>
        <a:p>
          <a:endParaRPr lang="en-US"/>
        </a:p>
      </dgm:t>
    </dgm:pt>
    <dgm:pt modelId="{F9AC22FD-F443-4463-9187-CEF2B0365F92}" type="pres">
      <dgm:prSet presAssocID="{3825D8C5-1640-48D0-919F-FCA06116F9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60F2A3-8F2B-4955-B4E5-5A54A9AB5636}" type="pres">
      <dgm:prSet presAssocID="{33C110AA-277B-493D-B4F6-FE6B83CC9F99}" presName="linNode" presStyleCnt="0"/>
      <dgm:spPr/>
    </dgm:pt>
    <dgm:pt modelId="{99733025-F73B-4872-967F-49A6C94F2F04}" type="pres">
      <dgm:prSet presAssocID="{33C110AA-277B-493D-B4F6-FE6B83CC9F99}" presName="parentText" presStyleLbl="node1" presStyleIdx="0" presStyleCnt="1" custScaleX="72884" custScaleY="90788" custLinFactNeighborX="-7172" custLinFactNeighborY="194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0EF972-5A0B-4CBF-B60C-399B6320A403}" type="pres">
      <dgm:prSet presAssocID="{33C110AA-277B-493D-B4F6-FE6B83CC9F99}" presName="descendantText" presStyleLbl="alignAccFollowNode1" presStyleIdx="0" presStyleCnt="1" custScaleX="157611" custScaleY="114312" custLinFactNeighborX="10397" custLinFactNeighborY="2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E8C76D-E8F0-4B83-ABCB-1A6EB2FC470D}" type="presOf" srcId="{0397D24E-8381-4726-AE31-48BDBF8BE3CC}" destId="{E70EF972-5A0B-4CBF-B60C-399B6320A403}" srcOrd="0" destOrd="0" presId="urn:microsoft.com/office/officeart/2005/8/layout/vList5"/>
    <dgm:cxn modelId="{4C13FDC7-198B-47B3-BFD9-8F748411E593}" srcId="{33C110AA-277B-493D-B4F6-FE6B83CC9F99}" destId="{0397D24E-8381-4726-AE31-48BDBF8BE3CC}" srcOrd="0" destOrd="0" parTransId="{F723774C-2F45-4360-B447-C30673227526}" sibTransId="{288A60E1-4CA3-4EEA-B97F-E4EEB37236C4}"/>
    <dgm:cxn modelId="{927F966C-85C8-48EB-8C40-4606F8A26A68}" srcId="{33C110AA-277B-493D-B4F6-FE6B83CC9F99}" destId="{3D645CFD-38F9-469E-A6A0-7AD657A90BD7}" srcOrd="4" destOrd="0" parTransId="{CB54B528-9735-4F06-BB8A-45D48F42E248}" sibTransId="{17DAECF0-956F-46C1-9AEE-E2EC910383EB}"/>
    <dgm:cxn modelId="{2915C6AA-DCD2-4EE0-82B0-E06E12C074A3}" type="presOf" srcId="{6BF1FF20-6B9F-4001-AC81-6E0F3465D16C}" destId="{E70EF972-5A0B-4CBF-B60C-399B6320A403}" srcOrd="0" destOrd="1" presId="urn:microsoft.com/office/officeart/2005/8/layout/vList5"/>
    <dgm:cxn modelId="{C05AF4D2-98CB-4166-BE2E-9AF1A4EB0ECA}" type="presOf" srcId="{ACFA3031-BBD6-4320-9099-BC7A3A1A940E}" destId="{E70EF972-5A0B-4CBF-B60C-399B6320A403}" srcOrd="0" destOrd="2" presId="urn:microsoft.com/office/officeart/2005/8/layout/vList5"/>
    <dgm:cxn modelId="{6430A86E-63C6-4191-91EB-5A09483C6CF2}" type="presOf" srcId="{2263C35D-B3D3-4741-B37D-5E0746BF2335}" destId="{E70EF972-5A0B-4CBF-B60C-399B6320A403}" srcOrd="0" destOrd="3" presId="urn:microsoft.com/office/officeart/2005/8/layout/vList5"/>
    <dgm:cxn modelId="{F17B4FBF-7D2A-4F2D-BA53-3AB41CF05C6C}" srcId="{33C110AA-277B-493D-B4F6-FE6B83CC9F99}" destId="{ACFA3031-BBD6-4320-9099-BC7A3A1A940E}" srcOrd="2" destOrd="0" parTransId="{2072C090-CFD9-40FE-821A-51E1D248C269}" sibTransId="{92981600-F39E-4DA7-ADAD-02686167A5B2}"/>
    <dgm:cxn modelId="{31CEEE55-1C5C-47C5-8AFB-C41AA50B2267}" type="presOf" srcId="{C37D9158-18CD-4476-BA6A-C019485F0F28}" destId="{E70EF972-5A0B-4CBF-B60C-399B6320A403}" srcOrd="0" destOrd="5" presId="urn:microsoft.com/office/officeart/2005/8/layout/vList5"/>
    <dgm:cxn modelId="{C0FD77D3-2429-484A-A719-16E2FD2F358B}" srcId="{33C110AA-277B-493D-B4F6-FE6B83CC9F99}" destId="{C37D9158-18CD-4476-BA6A-C019485F0F28}" srcOrd="5" destOrd="0" parTransId="{B23C3555-7D4D-444A-92FD-8E25DE95794D}" sibTransId="{C18962DE-617D-4D39-9AAA-0E6A3F0B2331}"/>
    <dgm:cxn modelId="{C5EBB1D7-756A-4E7D-9DD0-EF7005FAA16E}" type="presOf" srcId="{3D645CFD-38F9-469E-A6A0-7AD657A90BD7}" destId="{E70EF972-5A0B-4CBF-B60C-399B6320A403}" srcOrd="0" destOrd="4" presId="urn:microsoft.com/office/officeart/2005/8/layout/vList5"/>
    <dgm:cxn modelId="{ABC4E933-5A1E-4AF4-AD70-42088DF8D908}" srcId="{33C110AA-277B-493D-B4F6-FE6B83CC9F99}" destId="{6BF1FF20-6B9F-4001-AC81-6E0F3465D16C}" srcOrd="1" destOrd="0" parTransId="{DBE313F7-81A2-4F63-9889-08CBCB530114}" sibTransId="{95830E22-4936-4C47-8107-62A4E0EF7284}"/>
    <dgm:cxn modelId="{ECD9DF20-5384-4800-9699-9682601B229B}" srcId="{3825D8C5-1640-48D0-919F-FCA06116F973}" destId="{33C110AA-277B-493D-B4F6-FE6B83CC9F99}" srcOrd="0" destOrd="0" parTransId="{271F4539-CDBA-4687-A619-261BA5A788B4}" sibTransId="{2066E300-FED9-4C63-A9D7-4E7344427EB8}"/>
    <dgm:cxn modelId="{BE72CACC-94A3-479E-A644-60A8A0908F72}" type="presOf" srcId="{33C110AA-277B-493D-B4F6-FE6B83CC9F99}" destId="{99733025-F73B-4872-967F-49A6C94F2F04}" srcOrd="0" destOrd="0" presId="urn:microsoft.com/office/officeart/2005/8/layout/vList5"/>
    <dgm:cxn modelId="{156FECEB-2FE8-4326-B399-BDB83FFAE56E}" srcId="{33C110AA-277B-493D-B4F6-FE6B83CC9F99}" destId="{2263C35D-B3D3-4741-B37D-5E0746BF2335}" srcOrd="3" destOrd="0" parTransId="{842C2B6F-0ABF-4D43-A0BC-8EE30BEB1DD5}" sibTransId="{5C7F72EA-68B3-4408-A805-7DF9C1E62B7A}"/>
    <dgm:cxn modelId="{92D4EC03-B25C-4940-8853-7030ACAF6F03}" type="presOf" srcId="{3825D8C5-1640-48D0-919F-FCA06116F973}" destId="{F9AC22FD-F443-4463-9187-CEF2B0365F92}" srcOrd="0" destOrd="0" presId="urn:microsoft.com/office/officeart/2005/8/layout/vList5"/>
    <dgm:cxn modelId="{F45B1521-CD4E-421A-9A04-397E14463B8A}" type="presParOf" srcId="{F9AC22FD-F443-4463-9187-CEF2B0365F92}" destId="{C060F2A3-8F2B-4955-B4E5-5A54A9AB5636}" srcOrd="0" destOrd="0" presId="urn:microsoft.com/office/officeart/2005/8/layout/vList5"/>
    <dgm:cxn modelId="{D36EC622-10CD-40EA-8F15-0C820C7FBAF3}" type="presParOf" srcId="{C060F2A3-8F2B-4955-B4E5-5A54A9AB5636}" destId="{99733025-F73B-4872-967F-49A6C94F2F04}" srcOrd="0" destOrd="0" presId="urn:microsoft.com/office/officeart/2005/8/layout/vList5"/>
    <dgm:cxn modelId="{256E2F1F-1641-4629-AAF5-E56BB7BDC94B}" type="presParOf" srcId="{C060F2A3-8F2B-4955-B4E5-5A54A9AB5636}" destId="{E70EF972-5A0B-4CBF-B60C-399B6320A40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5424A-E4DD-43C7-9070-A4CC19917148}">
      <dsp:nvSpPr>
        <dsp:cNvPr id="0" name=""/>
        <dsp:cNvSpPr/>
      </dsp:nvSpPr>
      <dsp:spPr>
        <a:xfrm>
          <a:off x="321101" y="1261987"/>
          <a:ext cx="2566307" cy="2507052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rPr>
            <a:t>ОСНОВНИ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rPr>
            <a:t>ЦЕЛИ </a:t>
          </a:r>
          <a:endParaRPr lang="en-US" sz="2000" b="1" kern="1200" dirty="0">
            <a:solidFill>
              <a:srgbClr val="0D4165"/>
            </a:solidFill>
            <a:latin typeface="Century Gothic" panose="020B0502020202020204" pitchFamily="34" charset="0"/>
            <a:ea typeface="+mn-ea"/>
            <a:cs typeface="+mn-cs"/>
          </a:endParaRPr>
        </a:p>
      </dsp:txBody>
      <dsp:txXfrm>
        <a:off x="696928" y="1629136"/>
        <a:ext cx="1814653" cy="1772754"/>
      </dsp:txXfrm>
    </dsp:sp>
    <dsp:sp modelId="{587E1896-0C48-41A0-91FA-947B6AE99B69}">
      <dsp:nvSpPr>
        <dsp:cNvPr id="0" name=""/>
        <dsp:cNvSpPr/>
      </dsp:nvSpPr>
      <dsp:spPr>
        <a:xfrm>
          <a:off x="-948546" y="103878"/>
          <a:ext cx="4704625" cy="4904108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B06757-82FD-4293-922A-33738A4AB21C}">
      <dsp:nvSpPr>
        <dsp:cNvPr id="0" name=""/>
        <dsp:cNvSpPr/>
      </dsp:nvSpPr>
      <dsp:spPr>
        <a:xfrm>
          <a:off x="1963566" y="106185"/>
          <a:ext cx="1250683" cy="125042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B8F99-8E63-4C86-8645-55D0F6DDB86C}">
      <dsp:nvSpPr>
        <dsp:cNvPr id="0" name=""/>
        <dsp:cNvSpPr/>
      </dsp:nvSpPr>
      <dsp:spPr>
        <a:xfrm>
          <a:off x="3289223" y="0"/>
          <a:ext cx="7125774" cy="12104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0000"/>
            </a:spcAft>
            <a:buFont typeface="Arial" pitchFamily="34" charset="0"/>
            <a:buNone/>
          </a:pPr>
          <a:endParaRPr lang="en-US" sz="220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3289223" y="0"/>
        <a:ext cx="7125774" cy="1210430"/>
      </dsp:txXfrm>
    </dsp:sp>
    <dsp:sp modelId="{A94CEFF7-A966-4628-9478-5BBEAE750605}">
      <dsp:nvSpPr>
        <dsp:cNvPr id="0" name=""/>
        <dsp:cNvSpPr/>
      </dsp:nvSpPr>
      <dsp:spPr>
        <a:xfrm>
          <a:off x="2902117" y="1219816"/>
          <a:ext cx="1250683" cy="125042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00B004-610A-4AB0-9BC7-8868CBA44A8D}">
      <dsp:nvSpPr>
        <dsp:cNvPr id="0" name=""/>
        <dsp:cNvSpPr/>
      </dsp:nvSpPr>
      <dsp:spPr>
        <a:xfrm>
          <a:off x="4985080" y="3684835"/>
          <a:ext cx="5443736" cy="12104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10000"/>
            </a:spcAft>
            <a:buFont typeface="Arial" pitchFamily="34" charset="0"/>
            <a:buNone/>
          </a:pPr>
          <a:endParaRPr lang="en-US" sz="220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4985080" y="3684835"/>
        <a:ext cx="5443736" cy="1210430"/>
      </dsp:txXfrm>
    </dsp:sp>
    <dsp:sp modelId="{3C403BC3-E1B5-4938-B439-98CD9D377589}">
      <dsp:nvSpPr>
        <dsp:cNvPr id="0" name=""/>
        <dsp:cNvSpPr/>
      </dsp:nvSpPr>
      <dsp:spPr>
        <a:xfrm>
          <a:off x="2882561" y="2788116"/>
          <a:ext cx="1250683" cy="125042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FC66E8-E528-42A3-A99A-BCB25E001E59}">
      <dsp:nvSpPr>
        <dsp:cNvPr id="0" name=""/>
        <dsp:cNvSpPr/>
      </dsp:nvSpPr>
      <dsp:spPr>
        <a:xfrm>
          <a:off x="6804117" y="2897033"/>
          <a:ext cx="1674202" cy="12104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230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 </a:t>
          </a:r>
          <a:endParaRPr lang="en-US" sz="230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6804117" y="2897033"/>
        <a:ext cx="1674202" cy="1210430"/>
      </dsp:txXfrm>
    </dsp:sp>
    <dsp:sp modelId="{CA3FC531-ACAE-4779-88C1-EBE77C837CF1}">
      <dsp:nvSpPr>
        <dsp:cNvPr id="0" name=""/>
        <dsp:cNvSpPr/>
      </dsp:nvSpPr>
      <dsp:spPr>
        <a:xfrm>
          <a:off x="1963566" y="3993213"/>
          <a:ext cx="1250683" cy="125042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0BFB15-82A5-4396-A5E6-846CF81423C4}">
      <dsp:nvSpPr>
        <dsp:cNvPr id="0" name=""/>
        <dsp:cNvSpPr/>
      </dsp:nvSpPr>
      <dsp:spPr>
        <a:xfrm>
          <a:off x="5883751" y="4107463"/>
          <a:ext cx="1674202" cy="12104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endParaRPr lang="en-US" sz="230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5883751" y="4107463"/>
        <a:ext cx="1674202" cy="12104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B8F6B-0B3F-4146-A212-F57599B1F76C}">
      <dsp:nvSpPr>
        <dsp:cNvPr id="0" name=""/>
        <dsp:cNvSpPr/>
      </dsp:nvSpPr>
      <dsp:spPr>
        <a:xfrm rot="10800000">
          <a:off x="888495" y="39326"/>
          <a:ext cx="10411115" cy="988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6109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Спазване на максималното време за отговор на услугите</a:t>
          </a:r>
          <a:endParaRPr lang="en-US" sz="22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 rot="10800000">
        <a:off x="1135738" y="39326"/>
        <a:ext cx="10163872" cy="988971"/>
      </dsp:txXfrm>
    </dsp:sp>
    <dsp:sp modelId="{E737F8D7-080F-45F7-9E0E-AF34D3375889}">
      <dsp:nvSpPr>
        <dsp:cNvPr id="0" name=""/>
        <dsp:cNvSpPr/>
      </dsp:nvSpPr>
      <dsp:spPr>
        <a:xfrm>
          <a:off x="335969" y="67136"/>
          <a:ext cx="966522" cy="93335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5393F7-8454-4E5D-8C31-A0FCBBC47C92}">
      <dsp:nvSpPr>
        <dsp:cNvPr id="0" name=""/>
        <dsp:cNvSpPr/>
      </dsp:nvSpPr>
      <dsp:spPr>
        <a:xfrm rot="10800000">
          <a:off x="888495" y="1323513"/>
          <a:ext cx="10411115" cy="988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6109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Осигуряване на отказоустойчивост</a:t>
          </a:r>
          <a:endParaRPr lang="en-US" sz="22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 rot="10800000">
        <a:off x="1135738" y="1323513"/>
        <a:ext cx="10163872" cy="988971"/>
      </dsp:txXfrm>
    </dsp:sp>
    <dsp:sp modelId="{A86B0658-22E0-428A-B240-01D18D754A7F}">
      <dsp:nvSpPr>
        <dsp:cNvPr id="0" name=""/>
        <dsp:cNvSpPr/>
      </dsp:nvSpPr>
      <dsp:spPr>
        <a:xfrm>
          <a:off x="324744" y="1323513"/>
          <a:ext cx="988971" cy="988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D373BA-8A36-45B9-B0AA-2FCFB14230E4}">
      <dsp:nvSpPr>
        <dsp:cNvPr id="0" name=""/>
        <dsp:cNvSpPr/>
      </dsp:nvSpPr>
      <dsp:spPr>
        <a:xfrm rot="10800000">
          <a:off x="888495" y="2607700"/>
          <a:ext cx="10411115" cy="988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6109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Балансиране на натоварването</a:t>
          </a:r>
          <a:endParaRPr lang="en-US" sz="22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 rot="10800000">
        <a:off x="1135738" y="2607700"/>
        <a:ext cx="10163872" cy="988971"/>
      </dsp:txXfrm>
    </dsp:sp>
    <dsp:sp modelId="{2D5D8604-39E9-4473-9E13-96D52538FF67}">
      <dsp:nvSpPr>
        <dsp:cNvPr id="0" name=""/>
        <dsp:cNvSpPr/>
      </dsp:nvSpPr>
      <dsp:spPr>
        <a:xfrm>
          <a:off x="324744" y="2607700"/>
          <a:ext cx="988971" cy="988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DCC84-B37F-4415-9643-547ABE832C3E}">
      <dsp:nvSpPr>
        <dsp:cNvPr id="0" name=""/>
        <dsp:cNvSpPr/>
      </dsp:nvSpPr>
      <dsp:spPr>
        <a:xfrm rot="10800000">
          <a:off x="888495" y="3853916"/>
          <a:ext cx="10411115" cy="988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6109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Автоматизирано управление на хардуерния ресурс</a:t>
          </a:r>
          <a:endParaRPr lang="en-US" sz="22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 rot="10800000">
        <a:off x="1135738" y="3853916"/>
        <a:ext cx="10163872" cy="988971"/>
      </dsp:txXfrm>
    </dsp:sp>
    <dsp:sp modelId="{A1D56580-EA77-4F6A-B007-807BF366CCDB}">
      <dsp:nvSpPr>
        <dsp:cNvPr id="0" name=""/>
        <dsp:cNvSpPr/>
      </dsp:nvSpPr>
      <dsp:spPr>
        <a:xfrm>
          <a:off x="324744" y="3853916"/>
          <a:ext cx="988971" cy="988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E67284-6E8B-445E-97FA-97081DA77A96}">
      <dsp:nvSpPr>
        <dsp:cNvPr id="0" name=""/>
        <dsp:cNvSpPr/>
      </dsp:nvSpPr>
      <dsp:spPr>
        <a:xfrm>
          <a:off x="8709344" y="0"/>
          <a:ext cx="3196629" cy="3196622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Повишена сигурност и безопасност по отношение на стоките, които се допускат на европейския пазар</a:t>
          </a:r>
          <a:endParaRPr lang="en-U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9177479" y="468134"/>
        <a:ext cx="2260359" cy="2260354"/>
      </dsp:txXfrm>
    </dsp:sp>
    <dsp:sp modelId="{04525B85-788B-484C-B8A8-BA6FA2748277}">
      <dsp:nvSpPr>
        <dsp:cNvPr id="0" name=""/>
        <dsp:cNvSpPr/>
      </dsp:nvSpPr>
      <dsp:spPr>
        <a:xfrm>
          <a:off x="2300344" y="2156040"/>
          <a:ext cx="3196629" cy="3196622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Предотвратяване на контрабандата, трафика и други нелегални практики</a:t>
          </a:r>
          <a:endParaRPr lang="en-U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768479" y="2624174"/>
        <a:ext cx="2260359" cy="2260354"/>
      </dsp:txXfrm>
    </dsp:sp>
    <dsp:sp modelId="{4B0E76D3-251B-4131-994C-1B9D20175A01}">
      <dsp:nvSpPr>
        <dsp:cNvPr id="0" name=""/>
        <dsp:cNvSpPr/>
      </dsp:nvSpPr>
      <dsp:spPr>
        <a:xfrm>
          <a:off x="212086" y="0"/>
          <a:ext cx="3196629" cy="3196622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Ускоряване работата на законния бизнес, чийто товари ще минават по-бързо през границите и с по-малко формалности</a:t>
          </a:r>
          <a:endParaRPr lang="en-U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680221" y="468134"/>
        <a:ext cx="2260359" cy="2260354"/>
      </dsp:txXfrm>
    </dsp:sp>
    <dsp:sp modelId="{A9D140AB-25A3-4137-976A-6976EEAA0582}">
      <dsp:nvSpPr>
        <dsp:cNvPr id="0" name=""/>
        <dsp:cNvSpPr/>
      </dsp:nvSpPr>
      <dsp:spPr>
        <a:xfrm>
          <a:off x="6624896" y="2156040"/>
          <a:ext cx="3196629" cy="3196622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Унифициране на процедурите в различните държави-членки</a:t>
          </a:r>
          <a:endParaRPr lang="en-U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7093031" y="2624174"/>
        <a:ext cx="2260359" cy="2260354"/>
      </dsp:txXfrm>
    </dsp:sp>
    <dsp:sp modelId="{064254A4-940D-4EC4-8D7A-D7EEE7394B2A}">
      <dsp:nvSpPr>
        <dsp:cNvPr id="0" name=""/>
        <dsp:cNvSpPr/>
      </dsp:nvSpPr>
      <dsp:spPr>
        <a:xfrm>
          <a:off x="4460573" y="0"/>
          <a:ext cx="3196629" cy="3292904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Улеснение на законния бизнес  и противодействие за нарушаване на законовите наредби</a:t>
          </a:r>
          <a:endParaRPr lang="en-US" sz="2000" kern="120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</a:endParaRPr>
        </a:p>
      </dsp:txBody>
      <dsp:txXfrm>
        <a:off x="4928708" y="482235"/>
        <a:ext cx="2260359" cy="23284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5424A-E4DD-43C7-9070-A4CC19917148}">
      <dsp:nvSpPr>
        <dsp:cNvPr id="0" name=""/>
        <dsp:cNvSpPr/>
      </dsp:nvSpPr>
      <dsp:spPr>
        <a:xfrm>
          <a:off x="1425846" y="1246987"/>
          <a:ext cx="2835085" cy="2770009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dirty="0" smtClean="0">
              <a:solidFill>
                <a:schemeClr val="tx2">
                  <a:lumMod val="75000"/>
                </a:schemeClr>
              </a:solidFill>
            </a:rPr>
            <a:t>ПРЕДИЗВИКАТЕЛСТВА</a:t>
          </a:r>
          <a:endParaRPr lang="en-US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841035" y="1652645"/>
        <a:ext cx="2004707" cy="1958693"/>
      </dsp:txXfrm>
    </dsp:sp>
    <dsp:sp modelId="{587E1896-0C48-41A0-91FA-947B6AE99B69}">
      <dsp:nvSpPr>
        <dsp:cNvPr id="0" name=""/>
        <dsp:cNvSpPr/>
      </dsp:nvSpPr>
      <dsp:spPr>
        <a:xfrm>
          <a:off x="22700" y="-32403"/>
          <a:ext cx="5198064" cy="5418667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B06757-82FD-4293-922A-33738A4AB21C}">
      <dsp:nvSpPr>
        <dsp:cNvPr id="0" name=""/>
        <dsp:cNvSpPr/>
      </dsp:nvSpPr>
      <dsp:spPr>
        <a:xfrm>
          <a:off x="3850210" y="424363"/>
          <a:ext cx="1381373" cy="138176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B8F99-8E63-4C86-8645-55D0F6DDB86C}">
      <dsp:nvSpPr>
        <dsp:cNvPr id="0" name=""/>
        <dsp:cNvSpPr/>
      </dsp:nvSpPr>
      <dsp:spPr>
        <a:xfrm>
          <a:off x="5321881" y="271122"/>
          <a:ext cx="7869846" cy="13373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l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1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Електронното общуване в митническата област </a:t>
          </a:r>
          <a:r>
            <a:rPr lang="ru-RU" sz="220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в ЕС (митници - бизнес/митници-митници) да стане обичайно и регулярно, а хартиеното общуване да бъде изключение</a:t>
          </a:r>
          <a:endParaRPr lang="en-US" sz="220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5321881" y="271122"/>
        <a:ext cx="7869846" cy="1337327"/>
      </dsp:txXfrm>
    </dsp:sp>
    <dsp:sp modelId="{3C403BC3-E1B5-4938-B439-98CD9D377589}">
      <dsp:nvSpPr>
        <dsp:cNvPr id="0" name=""/>
        <dsp:cNvSpPr/>
      </dsp:nvSpPr>
      <dsp:spPr>
        <a:xfrm>
          <a:off x="4384115" y="1996319"/>
          <a:ext cx="1381373" cy="138176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BFF7DF-C903-4747-A177-DFD43C5C0FC5}">
      <dsp:nvSpPr>
        <dsp:cNvPr id="0" name=""/>
        <dsp:cNvSpPr/>
      </dsp:nvSpPr>
      <dsp:spPr>
        <a:xfrm>
          <a:off x="5832649" y="2019918"/>
          <a:ext cx="7352712" cy="13373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l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1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Осигуряване на свързаност </a:t>
          </a: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на </a:t>
          </a:r>
          <a:r>
            <a:rPr lang="bg-BG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митническите </a:t>
          </a: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национални Транс-Европейски системи с Транс-</a:t>
          </a:r>
          <a:r>
            <a:rPr lang="bg-BG" sz="2200" b="0" kern="1200" noProof="0" dirty="0" smtClean="0">
              <a:solidFill>
                <a:srgbClr val="0D4165"/>
              </a:solidFill>
              <a:latin typeface="Century Gothic" panose="020B0502020202020204" pitchFamily="34" charset="0"/>
            </a:rPr>
            <a:t>Европейските</a:t>
          </a: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 системи на другите държави-членки, както и с централните системи в DG TAXUD в Общия домейн </a:t>
          </a:r>
          <a:endParaRPr lang="en-US" sz="2200" b="0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5832649" y="2019918"/>
        <a:ext cx="7352712" cy="1337327"/>
      </dsp:txXfrm>
    </dsp:sp>
    <dsp:sp modelId="{CA3FC531-ACAE-4779-88C1-EBE77C837CF1}">
      <dsp:nvSpPr>
        <dsp:cNvPr id="0" name=""/>
        <dsp:cNvSpPr/>
      </dsp:nvSpPr>
      <dsp:spPr>
        <a:xfrm>
          <a:off x="3850210" y="3590490"/>
          <a:ext cx="1381373" cy="138176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696D92-2F6B-450A-9579-DD730A39CEF8}">
      <dsp:nvSpPr>
        <dsp:cNvPr id="0" name=""/>
        <dsp:cNvSpPr/>
      </dsp:nvSpPr>
      <dsp:spPr>
        <a:xfrm>
          <a:off x="5361210" y="3634929"/>
          <a:ext cx="8075643" cy="13373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l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itchFamily="34" charset="0"/>
            <a:buNone/>
          </a:pP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Изграждане на съвместими </a:t>
          </a:r>
          <a:r>
            <a:rPr lang="bg-BG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национални митнически </a:t>
          </a: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информационни системи и централни системи на </a:t>
          </a:r>
          <a:r>
            <a:rPr lang="en-US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DG TAXUD </a:t>
          </a:r>
          <a:r>
            <a:rPr lang="ru-RU" sz="2200" b="0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чрез </a:t>
          </a:r>
          <a:r>
            <a:rPr lang="ru-RU" sz="2200" b="1" kern="1200" dirty="0" smtClean="0">
              <a:solidFill>
                <a:srgbClr val="0D4165"/>
              </a:solidFill>
              <a:latin typeface="Century Gothic" panose="020B0502020202020204" pitchFamily="34" charset="0"/>
            </a:rPr>
            <a:t>общи стандарти</a:t>
          </a:r>
          <a:endParaRPr lang="en-US" sz="2200" b="1" kern="1200" dirty="0">
            <a:solidFill>
              <a:srgbClr val="0D4165"/>
            </a:solidFill>
            <a:latin typeface="Century Gothic" panose="020B0502020202020204" pitchFamily="34" charset="0"/>
          </a:endParaRPr>
        </a:p>
      </dsp:txBody>
      <dsp:txXfrm>
        <a:off x="5361210" y="3634929"/>
        <a:ext cx="8075643" cy="13373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4882C-BF1F-4CCE-A513-4E03C6CA07CA}">
      <dsp:nvSpPr>
        <dsp:cNvPr id="0" name=""/>
        <dsp:cNvSpPr/>
      </dsp:nvSpPr>
      <dsp:spPr>
        <a:xfrm flipV="1">
          <a:off x="10662485" y="65853"/>
          <a:ext cx="138715" cy="704474"/>
        </a:xfrm>
        <a:prstGeom prst="rect">
          <a:avLst/>
        </a:prstGeom>
        <a:solidFill>
          <a:schemeClr val="tx2">
            <a:lumMod val="40000"/>
            <a:lumOff val="6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D822D-DBFF-4180-8F51-7670B0491A7B}">
      <dsp:nvSpPr>
        <dsp:cNvPr id="0" name=""/>
        <dsp:cNvSpPr/>
      </dsp:nvSpPr>
      <dsp:spPr>
        <a:xfrm>
          <a:off x="0" y="241543"/>
          <a:ext cx="1526832" cy="473759"/>
        </a:xfrm>
        <a:prstGeom prst="frame">
          <a:avLst>
            <a:gd name="adj1" fmla="val 5450"/>
          </a:avLst>
        </a:prstGeom>
        <a:solidFill>
          <a:schemeClr val="tx2">
            <a:lumMod val="60000"/>
            <a:lumOff val="4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5FDD4E-E5E5-4EEB-8B92-F7399731DF93}">
      <dsp:nvSpPr>
        <dsp:cNvPr id="0" name=""/>
        <dsp:cNvSpPr/>
      </dsp:nvSpPr>
      <dsp:spPr>
        <a:xfrm>
          <a:off x="72011" y="20190"/>
          <a:ext cx="1384536" cy="53379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841649-8B17-4822-B81A-8DACA6CBF4F8}">
      <dsp:nvSpPr>
        <dsp:cNvPr id="0" name=""/>
        <dsp:cNvSpPr/>
      </dsp:nvSpPr>
      <dsp:spPr>
        <a:xfrm>
          <a:off x="0" y="0"/>
          <a:ext cx="1774494" cy="567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91440" rIns="2438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latin typeface="Century Gothic" panose="020B0502020202020204" pitchFamily="34" charset="0"/>
            </a:rPr>
            <a:t>Подход</a:t>
          </a:r>
          <a:endParaRPr lang="en-US" sz="2400" b="1" kern="1200" dirty="0">
            <a:latin typeface="Century Gothic" panose="020B0502020202020204" pitchFamily="34" charset="0"/>
          </a:endParaRPr>
        </a:p>
      </dsp:txBody>
      <dsp:txXfrm>
        <a:off x="0" y="0"/>
        <a:ext cx="1774494" cy="567409"/>
      </dsp:txXfrm>
    </dsp:sp>
    <dsp:sp modelId="{FFAC4A08-DAFE-46B6-A848-9B0691D7DBD6}">
      <dsp:nvSpPr>
        <dsp:cNvPr id="0" name=""/>
        <dsp:cNvSpPr/>
      </dsp:nvSpPr>
      <dsp:spPr>
        <a:xfrm>
          <a:off x="1600708" y="94061"/>
          <a:ext cx="9292987" cy="74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Поетапно</a:t>
          </a:r>
          <a:r>
            <a:rPr lang="bg-BG" sz="2000" b="0" kern="1200" dirty="0" smtClean="0">
              <a:latin typeface="Century Gothic" panose="020B0502020202020204" pitchFamily="34" charset="0"/>
            </a:rPr>
            <a:t> </a:t>
          </a: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rPr>
            <a:t>развитие и въвеждане на институционална архитектура на АМ по отношение на основни и спомагателни митнически процеси</a:t>
          </a:r>
          <a:endParaRPr lang="en-US" sz="2000" b="0" kern="120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</a:endParaRPr>
        </a:p>
      </dsp:txBody>
      <dsp:txXfrm>
        <a:off x="1600708" y="94061"/>
        <a:ext cx="9292987" cy="7453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895206-663E-4429-9BD9-2881AC893067}">
      <dsp:nvSpPr>
        <dsp:cNvPr id="0" name=""/>
        <dsp:cNvSpPr/>
      </dsp:nvSpPr>
      <dsp:spPr>
        <a:xfrm>
          <a:off x="0" y="41302"/>
          <a:ext cx="11665296" cy="437442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</a:rPr>
            <a:t>Дейност 1     </a:t>
          </a:r>
          <a:r>
            <a:rPr lang="bg-BG" sz="2200" b="1" kern="1200" cap="small" baseline="0" dirty="0" smtClean="0"/>
            <a:t>Система за управление на идентичностите и достъпа</a:t>
          </a:r>
          <a:endParaRPr lang="en-US" sz="2200" kern="1200" cap="small" baseline="0" dirty="0"/>
        </a:p>
      </dsp:txBody>
      <dsp:txXfrm>
        <a:off x="21354" y="62656"/>
        <a:ext cx="11622588" cy="394734"/>
      </dsp:txXfrm>
    </dsp:sp>
    <dsp:sp modelId="{5657E254-677F-4833-BB81-7F50CDC20091}">
      <dsp:nvSpPr>
        <dsp:cNvPr id="0" name=""/>
        <dsp:cNvSpPr/>
      </dsp:nvSpPr>
      <dsp:spPr>
        <a:xfrm>
          <a:off x="0" y="497588"/>
          <a:ext cx="11665296" cy="56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0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Системата за директен достъп на търговците до европейските ИС - UUM&amp;DS, Release 2</a:t>
          </a:r>
          <a:r>
            <a:rPr lang="en-US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.0</a:t>
          </a:r>
          <a:endParaRPr lang="en-US" sz="1600" b="0" kern="1200" dirty="0"/>
        </a:p>
      </dsp:txBody>
      <dsp:txXfrm>
        <a:off x="0" y="497588"/>
        <a:ext cx="11665296" cy="562891"/>
      </dsp:txXfrm>
    </dsp:sp>
    <dsp:sp modelId="{5240C77E-0173-42EE-87EB-223635D99BCA}">
      <dsp:nvSpPr>
        <dsp:cNvPr id="0" name=""/>
        <dsp:cNvSpPr/>
      </dsp:nvSpPr>
      <dsp:spPr>
        <a:xfrm>
          <a:off x="0" y="1028420"/>
          <a:ext cx="11665296" cy="4061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</a:rPr>
            <a:t>Дейност 2     </a:t>
          </a:r>
          <a:r>
            <a:rPr lang="bg-BG" sz="2200" b="1" kern="1200" cap="small" baseline="0" dirty="0" smtClean="0"/>
            <a:t>Частна облачна среда на АМ</a:t>
          </a:r>
          <a:endParaRPr lang="en-US" sz="2200" b="1" kern="1200" cap="small" baseline="0" dirty="0"/>
        </a:p>
      </dsp:txBody>
      <dsp:txXfrm>
        <a:off x="19827" y="1048247"/>
        <a:ext cx="11625642" cy="366495"/>
      </dsp:txXfrm>
    </dsp:sp>
    <dsp:sp modelId="{807F1ADE-910A-41CF-9216-CD58B0A3452D}">
      <dsp:nvSpPr>
        <dsp:cNvPr id="0" name=""/>
        <dsp:cNvSpPr/>
      </dsp:nvSpPr>
      <dsp:spPr>
        <a:xfrm>
          <a:off x="0" y="1445938"/>
          <a:ext cx="11665296" cy="6734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0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Модул ICS 2 - Release 1 и по отношение </a:t>
          </a:r>
          <a:r>
            <a:rPr lang="bg-BG" sz="1600" b="0" kern="1200" noProof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на Универсалния </a:t>
          </a: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CCN 1/2 шлюз за интеграция </a:t>
          </a:r>
          <a:r>
            <a:rPr lang="bg-BG" sz="1600" b="0" kern="1200" noProof="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националния</a:t>
          </a: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домейн на Трансе-европейските системи на АМ с Общия домейн</a:t>
          </a:r>
          <a:endParaRPr lang="en-US" sz="1600" b="0" kern="1200" dirty="0"/>
        </a:p>
      </dsp:txBody>
      <dsp:txXfrm>
        <a:off x="0" y="1445938"/>
        <a:ext cx="11665296" cy="673485"/>
      </dsp:txXfrm>
    </dsp:sp>
    <dsp:sp modelId="{0996B607-8151-49BE-AE07-6FB44CED4583}">
      <dsp:nvSpPr>
        <dsp:cNvPr id="0" name=""/>
        <dsp:cNvSpPr/>
      </dsp:nvSpPr>
      <dsp:spPr>
        <a:xfrm>
          <a:off x="0" y="2164693"/>
          <a:ext cx="11665296" cy="401021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</a:rPr>
            <a:t>Дейност 5     </a:t>
          </a:r>
          <a:r>
            <a:rPr lang="bg-BG" sz="2200" b="1" kern="1200" cap="small" baseline="0" dirty="0" smtClean="0"/>
            <a:t>Система за управление на идентичностите и достъпа</a:t>
          </a:r>
          <a:endParaRPr lang="en-US" sz="2200" b="1" kern="1200" cap="small" baseline="0" dirty="0"/>
        </a:p>
      </dsp:txBody>
      <dsp:txXfrm>
        <a:off x="19576" y="2184269"/>
        <a:ext cx="11626144" cy="361869"/>
      </dsp:txXfrm>
    </dsp:sp>
    <dsp:sp modelId="{5C855CB8-007B-456C-A3BB-D624EBAB3A66}">
      <dsp:nvSpPr>
        <dsp:cNvPr id="0" name=""/>
        <dsp:cNvSpPr/>
      </dsp:nvSpPr>
      <dsp:spPr>
        <a:xfrm>
          <a:off x="0" y="2619048"/>
          <a:ext cx="11665296" cy="523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0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въвеждане на Институционалната архитектура на АМ по отношение на Системата за директен достъп на търговците до европейските ИС - UUM&amp;DS, Release 2</a:t>
          </a:r>
          <a:r>
            <a:rPr lang="en-US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.3 &amp; 2.4</a:t>
          </a:r>
          <a:endParaRPr lang="en-US" sz="1600" b="0" kern="1200" cap="small" baseline="0" dirty="0"/>
        </a:p>
      </dsp:txBody>
      <dsp:txXfrm>
        <a:off x="0" y="2619048"/>
        <a:ext cx="11665296" cy="523179"/>
      </dsp:txXfrm>
    </dsp:sp>
    <dsp:sp modelId="{D48239B9-C21B-4FCC-9800-903313BE0314}">
      <dsp:nvSpPr>
        <dsp:cNvPr id="0" name=""/>
        <dsp:cNvSpPr/>
      </dsp:nvSpPr>
      <dsp:spPr>
        <a:xfrm>
          <a:off x="0" y="3188667"/>
          <a:ext cx="11665296" cy="392898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0" kern="1200" dirty="0" smtClean="0">
              <a:solidFill>
                <a:schemeClr val="tx2">
                  <a:lumMod val="75000"/>
                </a:schemeClr>
              </a:solidFill>
            </a:rPr>
            <a:t>Дейност 6     </a:t>
          </a:r>
          <a:r>
            <a:rPr lang="bg-BG" sz="2200" b="1" kern="1200" cap="small" baseline="0" dirty="0" smtClean="0"/>
            <a:t>ИТ инфраструктура и платформи</a:t>
          </a:r>
          <a:endParaRPr lang="en-US" sz="2200" b="1" kern="1200" cap="small" baseline="0" dirty="0"/>
        </a:p>
      </dsp:txBody>
      <dsp:txXfrm>
        <a:off x="19180" y="3207847"/>
        <a:ext cx="11626936" cy="354538"/>
      </dsp:txXfrm>
    </dsp:sp>
    <dsp:sp modelId="{91B0B5B8-D28E-4695-9C98-8CFA23538D45}">
      <dsp:nvSpPr>
        <dsp:cNvPr id="0" name=""/>
        <dsp:cNvSpPr/>
      </dsp:nvSpPr>
      <dsp:spPr>
        <a:xfrm>
          <a:off x="0" y="3613276"/>
          <a:ext cx="11665296" cy="519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0373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Развитие и поддръжка на ИТ инфраструктурата на АМ, осигуряваща висока производителност, наличност и сигурност на изгражданите информационни системи на АМ</a:t>
          </a:r>
          <a:endParaRPr lang="en-US" sz="1600" b="0" kern="1200" dirty="0">
            <a:solidFill>
              <a:schemeClr val="tx2">
                <a:lumMod val="75000"/>
              </a:schemeClr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0" y="3613276"/>
        <a:ext cx="11665296" cy="5191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B8F6B-0B3F-4146-A212-F57599B1F76C}">
      <dsp:nvSpPr>
        <dsp:cNvPr id="0" name=""/>
        <dsp:cNvSpPr/>
      </dsp:nvSpPr>
      <dsp:spPr>
        <a:xfrm rot="10800000">
          <a:off x="888496" y="44282"/>
          <a:ext cx="10411116" cy="1106435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90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Еднократна и унифицирана регистрация за всички информационни системи и електронни услуги на </a:t>
          </a:r>
          <a:r>
            <a:rPr lang="ru-RU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АМ и DG TAXUD</a:t>
          </a:r>
          <a:endParaRPr lang="en-US" sz="2200" kern="1200" dirty="0">
            <a:latin typeface="Century Gothic" panose="020B0502020202020204" pitchFamily="34" charset="0"/>
          </a:endParaRPr>
        </a:p>
      </dsp:txBody>
      <dsp:txXfrm rot="10800000">
        <a:off x="1165105" y="44282"/>
        <a:ext cx="10134507" cy="1106435"/>
      </dsp:txXfrm>
    </dsp:sp>
    <dsp:sp modelId="{E737F8D7-080F-45F7-9E0E-AF34D3375889}">
      <dsp:nvSpPr>
        <dsp:cNvPr id="0" name=""/>
        <dsp:cNvSpPr/>
      </dsp:nvSpPr>
      <dsp:spPr>
        <a:xfrm>
          <a:off x="132888" y="44282"/>
          <a:ext cx="1106435" cy="1106435"/>
        </a:xfrm>
        <a:prstGeom prst="ellipse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5393F7-8454-4E5D-8C31-A0FCBBC47C92}">
      <dsp:nvSpPr>
        <dsp:cNvPr id="0" name=""/>
        <dsp:cNvSpPr/>
      </dsp:nvSpPr>
      <dsp:spPr>
        <a:xfrm rot="10800000">
          <a:off x="888496" y="1480997"/>
          <a:ext cx="10411116" cy="1106435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90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Самостоятелно управление от </a:t>
          </a:r>
          <a:r>
            <a:rPr lang="bg-BG" sz="2200" b="1" kern="1200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ИО по елекронен път на: регистрацията на лицето; регистрацията и правата на достъп на неговите служителите; предоставяне </a:t>
          </a:r>
          <a:r>
            <a:rPr lang="ru-RU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на профили</a:t>
          </a:r>
          <a:endParaRPr lang="en-US" sz="2200" kern="1200" dirty="0">
            <a:latin typeface="Century Gothic" panose="020B0502020202020204" pitchFamily="34" charset="0"/>
          </a:endParaRPr>
        </a:p>
      </dsp:txBody>
      <dsp:txXfrm rot="10800000">
        <a:off x="1165105" y="1480997"/>
        <a:ext cx="10134507" cy="1106435"/>
      </dsp:txXfrm>
    </dsp:sp>
    <dsp:sp modelId="{A86B0658-22E0-428A-B240-01D18D754A7F}">
      <dsp:nvSpPr>
        <dsp:cNvPr id="0" name=""/>
        <dsp:cNvSpPr/>
      </dsp:nvSpPr>
      <dsp:spPr>
        <a:xfrm>
          <a:off x="132888" y="1480997"/>
          <a:ext cx="1106435" cy="1106435"/>
        </a:xfrm>
        <a:prstGeom prst="ellipse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D373BA-8A36-45B9-B0AA-2FCFB14230E4}">
      <dsp:nvSpPr>
        <dsp:cNvPr id="0" name=""/>
        <dsp:cNvSpPr/>
      </dsp:nvSpPr>
      <dsp:spPr>
        <a:xfrm rot="10800000">
          <a:off x="888496" y="2917712"/>
          <a:ext cx="10411116" cy="1106435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90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Използване на първичните регистри на ДА (REGIX) при проверка на идентичността и поддържане на актуалността на регистрацията на </a:t>
          </a:r>
          <a:r>
            <a:rPr lang="ru-RU" sz="2200" b="1" kern="1200" dirty="0" smtClean="0">
              <a:solidFill>
                <a:schemeClr val="bg1"/>
              </a:solidFill>
              <a:latin typeface="Century Gothic" panose="020B0502020202020204" pitchFamily="34" charset="0"/>
            </a:rPr>
            <a:t>търговците</a:t>
          </a:r>
          <a:endParaRPr lang="en-US" sz="2200" kern="1200" dirty="0">
            <a:latin typeface="Century Gothic" panose="020B0502020202020204" pitchFamily="34" charset="0"/>
          </a:endParaRPr>
        </a:p>
      </dsp:txBody>
      <dsp:txXfrm rot="10800000">
        <a:off x="1165105" y="2917712"/>
        <a:ext cx="10134507" cy="1106435"/>
      </dsp:txXfrm>
    </dsp:sp>
    <dsp:sp modelId="{2D5D8604-39E9-4473-9E13-96D52538FF67}">
      <dsp:nvSpPr>
        <dsp:cNvPr id="0" name=""/>
        <dsp:cNvSpPr/>
      </dsp:nvSpPr>
      <dsp:spPr>
        <a:xfrm>
          <a:off x="132888" y="2917712"/>
          <a:ext cx="1106435" cy="1106435"/>
        </a:xfrm>
        <a:prstGeom prst="ellipse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DCC84-B37F-4415-9643-547ABE832C3E}">
      <dsp:nvSpPr>
        <dsp:cNvPr id="0" name=""/>
        <dsp:cNvSpPr/>
      </dsp:nvSpPr>
      <dsp:spPr>
        <a:xfrm rot="10800000">
          <a:off x="888496" y="4312231"/>
          <a:ext cx="10411116" cy="1106435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908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noProof="0" dirty="0" smtClean="0">
              <a:solidFill>
                <a:schemeClr val="bg1"/>
              </a:solidFill>
              <a:latin typeface="Century Gothic" panose="020B0502020202020204" pitchFamily="34" charset="0"/>
            </a:rPr>
            <a:t>Покриване на изискванията, свързани с проверките за идентичност, гарантиране на необходимите нива на сигурност при предоставяне на достъп до ИС</a:t>
          </a:r>
          <a:endParaRPr lang="bg-BG" sz="2200" b="1" kern="1200" noProof="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 rot="10800000">
        <a:off x="1165105" y="4312231"/>
        <a:ext cx="10134507" cy="1106435"/>
      </dsp:txXfrm>
    </dsp:sp>
    <dsp:sp modelId="{A1D56580-EA77-4F6A-B007-807BF366CCDB}">
      <dsp:nvSpPr>
        <dsp:cNvPr id="0" name=""/>
        <dsp:cNvSpPr/>
      </dsp:nvSpPr>
      <dsp:spPr>
        <a:xfrm>
          <a:off x="132888" y="4312231"/>
          <a:ext cx="1106435" cy="1106435"/>
        </a:xfrm>
        <a:prstGeom prst="ellipse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5DF3E-4803-4B8A-AE2A-8246E9D4DEE5}">
      <dsp:nvSpPr>
        <dsp:cNvPr id="0" name=""/>
        <dsp:cNvSpPr/>
      </dsp:nvSpPr>
      <dsp:spPr>
        <a:xfrm rot="5400000">
          <a:off x="5579721" y="-2449230"/>
          <a:ext cx="2766630" cy="9362956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888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Непрекъснато развитие на продукта и покриване на нови регулации и изисквания в </a:t>
          </a:r>
          <a:r>
            <a:rPr lang="bg-BG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информационната сигурност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Скалируемост при добавяне на нови потребители, системи, работни процеси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Поддръжка на високо ниво(24х7х365) от доставчик (</a:t>
          </a:r>
          <a:r>
            <a:rPr lang="en-US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NetIQ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), разработващ продукти във всички направления за защита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</dsp:txBody>
      <dsp:txXfrm rot="-5400000">
        <a:off x="2281558" y="983989"/>
        <a:ext cx="9227900" cy="2496518"/>
      </dsp:txXfrm>
    </dsp:sp>
    <dsp:sp modelId="{DBBA7A4B-1DDD-4337-8D75-2EC6A2D04167}">
      <dsp:nvSpPr>
        <dsp:cNvPr id="0" name=""/>
        <dsp:cNvSpPr/>
      </dsp:nvSpPr>
      <dsp:spPr>
        <a:xfrm>
          <a:off x="1036" y="782224"/>
          <a:ext cx="2280521" cy="290004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Чрез избора на водещо индустриално решение за контрол на цифровите идентичности и достъпа е осигурено:</a:t>
          </a:r>
          <a:endParaRPr lang="en-US" sz="2000" kern="1200" dirty="0"/>
        </a:p>
      </dsp:txBody>
      <dsp:txXfrm>
        <a:off x="112362" y="893550"/>
        <a:ext cx="2057869" cy="267739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789F2-B2C3-4B44-852A-E974190A7D87}">
      <dsp:nvSpPr>
        <dsp:cNvPr id="0" name=""/>
        <dsp:cNvSpPr/>
      </dsp:nvSpPr>
      <dsp:spPr>
        <a:xfrm rot="5400000">
          <a:off x="4523714" y="-2251821"/>
          <a:ext cx="4791874" cy="9313690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Идентификация на потребителите съгласно Регламент 910/2014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Поддържане и експлоатация на електронните системи за обмен и съхранение на информация, съгласно </a:t>
          </a:r>
          <a:r>
            <a:rPr lang="bg-BG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Регламент 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(ЕС) 2021/414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Автентикация на потребители и системи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Оторизация – автоматизирано осигуряване на права към ИТ ресурси и системи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Single sign-on (SSO) към системи</a:t>
          </a:r>
          <a:r>
            <a:rPr lang="bg-BG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те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 на АМ и </a:t>
          </a:r>
          <a:r>
            <a:rPr lang="en-US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DG TAXUD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Advanced (</a:t>
          </a:r>
          <a:r>
            <a:rPr lang="en-US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Strong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) Authentication –</a:t>
          </a:r>
          <a:r>
            <a:rPr lang="en-US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 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идентифициране чрез електронен подпис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Прекратяване на достъпите – автоматизирано прекратяване на достъпите към всички системи, ресурси</a:t>
          </a:r>
          <a:endParaRPr lang="en-US" sz="2200" kern="1200" dirty="0"/>
        </a:p>
      </dsp:txBody>
      <dsp:txXfrm rot="-5400000">
        <a:off x="2262806" y="243007"/>
        <a:ext cx="9079770" cy="4324034"/>
      </dsp:txXfrm>
    </dsp:sp>
    <dsp:sp modelId="{C7F90FC0-2D10-442E-8FD8-F1CD8FEDDE69}">
      <dsp:nvSpPr>
        <dsp:cNvPr id="0" name=""/>
        <dsp:cNvSpPr/>
      </dsp:nvSpPr>
      <dsp:spPr>
        <a:xfrm>
          <a:off x="0" y="7692"/>
          <a:ext cx="2260931" cy="4793268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Правата за достъп до информация се определят на базата на ясно дефинирани роли и отговорности, чрез:</a:t>
          </a:r>
          <a:endParaRPr lang="en-US" sz="2000" kern="1200" dirty="0"/>
        </a:p>
      </dsp:txBody>
      <dsp:txXfrm>
        <a:off x="110370" y="118062"/>
        <a:ext cx="2040191" cy="457252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8EA68-CA18-4DE7-8D86-3C269D42E423}">
      <dsp:nvSpPr>
        <dsp:cNvPr id="0" name=""/>
        <dsp:cNvSpPr/>
      </dsp:nvSpPr>
      <dsp:spPr>
        <a:xfrm>
          <a:off x="1524" y="0"/>
          <a:ext cx="11374214" cy="796581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Минимизиране на риска от пробив и изтичане на данни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40410" y="38886"/>
        <a:ext cx="11296442" cy="718809"/>
      </dsp:txXfrm>
    </dsp:sp>
    <dsp:sp modelId="{96495CAA-4CDF-480F-BE7D-8ED72C5D28D1}">
      <dsp:nvSpPr>
        <dsp:cNvPr id="0" name=""/>
        <dsp:cNvSpPr/>
      </dsp:nvSpPr>
      <dsp:spPr>
        <a:xfrm rot="5400000">
          <a:off x="7106881" y="-1710481"/>
          <a:ext cx="1596431" cy="6914799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Ролево базиран достъп до системи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Централизирано осигуряване и контрол на достъпа към всички системи, според ролята на потребителя в организацията</a:t>
          </a:r>
          <a:endParaRPr lang="bg-BG" sz="2200" kern="1200" dirty="0">
            <a:solidFill>
              <a:srgbClr val="DFE3E5">
                <a:lumMod val="25000"/>
              </a:srgbClr>
            </a:solidFill>
            <a:latin typeface="Century Gothic" panose="020B0502020202020204"/>
          </a:endParaRPr>
        </a:p>
      </dsp:txBody>
      <dsp:txXfrm rot="-5400000">
        <a:off x="4447698" y="1026633"/>
        <a:ext cx="6836868" cy="1440569"/>
      </dsp:txXfrm>
    </dsp:sp>
    <dsp:sp modelId="{AB05EFD1-B459-492F-ACD3-C4194DB22918}">
      <dsp:nvSpPr>
        <dsp:cNvPr id="0" name=""/>
        <dsp:cNvSpPr/>
      </dsp:nvSpPr>
      <dsp:spPr>
        <a:xfrm>
          <a:off x="0" y="914717"/>
          <a:ext cx="4457918" cy="1647065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Повишаване на продуктивността на вътрешните потребители и администраторите: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80403" y="995120"/>
        <a:ext cx="4297112" cy="1486259"/>
      </dsp:txXfrm>
    </dsp:sp>
    <dsp:sp modelId="{7B3729C5-BDA9-430F-B7A2-8D62581F1A11}">
      <dsp:nvSpPr>
        <dsp:cNvPr id="0" name=""/>
        <dsp:cNvSpPr/>
      </dsp:nvSpPr>
      <dsp:spPr>
        <a:xfrm rot="5400000">
          <a:off x="5922338" y="-906435"/>
          <a:ext cx="1826787" cy="9040917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Управление и контрол на процесите от страна на </a:t>
          </a:r>
          <a:r>
            <a:rPr lang="bg-BG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икономическите</a:t>
          </a: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 оператори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Работни процеси, съобразени със спецификата на АМ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Управление на процесите от ръководителите на съответните отдели, дирекции, звена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</dsp:txBody>
      <dsp:txXfrm rot="-5400000">
        <a:off x="2315273" y="2789806"/>
        <a:ext cx="8951741" cy="1648435"/>
      </dsp:txXfrm>
    </dsp:sp>
    <dsp:sp modelId="{8A31978B-C46F-4953-B0A0-A4D5514ED10C}">
      <dsp:nvSpPr>
        <dsp:cNvPr id="0" name=""/>
        <dsp:cNvSpPr/>
      </dsp:nvSpPr>
      <dsp:spPr>
        <a:xfrm>
          <a:off x="0" y="2692305"/>
          <a:ext cx="2332073" cy="1843396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Осигуряване на оперативна ефективност: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89987" y="2782292"/>
        <a:ext cx="2152099" cy="166342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0EF972-5A0B-4CBF-B60C-399B6320A403}">
      <dsp:nvSpPr>
        <dsp:cNvPr id="0" name=""/>
        <dsp:cNvSpPr/>
      </dsp:nvSpPr>
      <dsp:spPr>
        <a:xfrm rot="5400000">
          <a:off x="4301700" y="-1639156"/>
          <a:ext cx="4955349" cy="8907744"/>
        </a:xfrm>
        <a:prstGeom prst="round2Same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Гарантиране на разделението на отговорностите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Елиминирането на конфликти при достъп до ресурси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Видимост от страна на преките и висшите ръководители към правата и ролите на служителите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Автоматизирано управление на жизнения цикъл на потребителите (назначаване, освобождаване, неактивност)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Осигуряване на отчети и информация за нуждите на одитори, регулаторни изисквания и др.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bg-BG" sz="2200" kern="1200" dirty="0" smtClean="0">
              <a:solidFill>
                <a:srgbClr val="0D4165"/>
              </a:solidFill>
              <a:latin typeface="Century Gothic" panose="020B0502020202020204"/>
            </a:rPr>
            <a:t>Лесно и бързо извличане на информация за достъпи, права и роли</a:t>
          </a:r>
          <a:endParaRPr lang="ru-RU" altLang="bg-BG" sz="2200" kern="1200" dirty="0">
            <a:solidFill>
              <a:srgbClr val="0D4165"/>
            </a:solidFill>
            <a:latin typeface="Century Gothic" panose="020B0502020202020204"/>
          </a:endParaRPr>
        </a:p>
      </dsp:txBody>
      <dsp:txXfrm rot="-5400000">
        <a:off x="2325503" y="578941"/>
        <a:ext cx="8665844" cy="4471549"/>
      </dsp:txXfrm>
    </dsp:sp>
    <dsp:sp modelId="{99733025-F73B-4872-967F-49A6C94F2F04}">
      <dsp:nvSpPr>
        <dsp:cNvPr id="0" name=""/>
        <dsp:cNvSpPr/>
      </dsp:nvSpPr>
      <dsp:spPr>
        <a:xfrm>
          <a:off x="0" y="354922"/>
          <a:ext cx="2317053" cy="4919499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bg-BG" sz="2000" b="1" kern="1200" dirty="0" smtClean="0">
              <a:solidFill>
                <a:schemeClr val="bg1"/>
              </a:solidFill>
              <a:latin typeface="Century Gothic" panose="020B0502020202020204"/>
            </a:rPr>
            <a:t>Одит и отчетност: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113109" y="468031"/>
        <a:ext cx="2090835" cy="4693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344" cy="467071"/>
          </a:xfrm>
          <a:prstGeom prst="rect">
            <a:avLst/>
          </a:prstGeom>
        </p:spPr>
        <p:txBody>
          <a:bodyPr vert="horz" lIns="95708" tIns="47854" rIns="95708" bIns="4785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4" cy="467071"/>
          </a:xfrm>
          <a:prstGeom prst="rect">
            <a:avLst/>
          </a:prstGeom>
        </p:spPr>
        <p:txBody>
          <a:bodyPr vert="horz" lIns="95708" tIns="47854" rIns="95708" bIns="47854" rtlCol="0"/>
          <a:lstStyle>
            <a:lvl1pPr algn="r">
              <a:defRPr sz="1300"/>
            </a:lvl1pPr>
          </a:lstStyle>
          <a:p>
            <a:fld id="{39CB198B-0A90-4DF7-B1A4-B476ACF4BD45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031"/>
            <a:ext cx="3043344" cy="467070"/>
          </a:xfrm>
          <a:prstGeom prst="rect">
            <a:avLst/>
          </a:prstGeom>
        </p:spPr>
        <p:txBody>
          <a:bodyPr vert="horz" lIns="95708" tIns="47854" rIns="95708" bIns="4785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4" cy="467070"/>
          </a:xfrm>
          <a:prstGeom prst="rect">
            <a:avLst/>
          </a:prstGeom>
        </p:spPr>
        <p:txBody>
          <a:bodyPr vert="horz" lIns="95708" tIns="47854" rIns="95708" bIns="47854" rtlCol="0" anchor="b"/>
          <a:lstStyle>
            <a:lvl1pPr algn="r">
              <a:defRPr sz="1300"/>
            </a:lvl1pPr>
          </a:lstStyle>
          <a:p>
            <a:fld id="{98E9ED4B-DA86-4F6D-A0A8-159B5B544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614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344" cy="467071"/>
          </a:xfrm>
          <a:prstGeom prst="rect">
            <a:avLst/>
          </a:prstGeom>
        </p:spPr>
        <p:txBody>
          <a:bodyPr vert="horz" lIns="95708" tIns="47854" rIns="95708" bIns="4785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1"/>
            <a:ext cx="3043344" cy="467071"/>
          </a:xfrm>
          <a:prstGeom prst="rect">
            <a:avLst/>
          </a:prstGeom>
        </p:spPr>
        <p:txBody>
          <a:bodyPr vert="horz" lIns="95708" tIns="47854" rIns="95708" bIns="47854" rtlCol="0"/>
          <a:lstStyle>
            <a:lvl1pPr algn="r">
              <a:defRPr sz="1300"/>
            </a:lvl1pPr>
          </a:lstStyle>
          <a:p>
            <a:fld id="{19A4D5AE-6382-47D4-9A76-922B48D47048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708" tIns="47854" rIns="95708" bIns="478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5"/>
            <a:ext cx="5618480" cy="3665458"/>
          </a:xfrm>
          <a:prstGeom prst="rect">
            <a:avLst/>
          </a:prstGeom>
        </p:spPr>
        <p:txBody>
          <a:bodyPr vert="horz" lIns="95708" tIns="47854" rIns="95708" bIns="47854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1"/>
            <a:ext cx="3043344" cy="467070"/>
          </a:xfrm>
          <a:prstGeom prst="rect">
            <a:avLst/>
          </a:prstGeom>
        </p:spPr>
        <p:txBody>
          <a:bodyPr vert="horz" lIns="95708" tIns="47854" rIns="95708" bIns="4785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1"/>
            <a:ext cx="3043344" cy="467070"/>
          </a:xfrm>
          <a:prstGeom prst="rect">
            <a:avLst/>
          </a:prstGeom>
        </p:spPr>
        <p:txBody>
          <a:bodyPr vert="horz" lIns="95708" tIns="47854" rIns="95708" bIns="47854" rtlCol="0" anchor="b"/>
          <a:lstStyle>
            <a:lvl1pPr algn="r">
              <a:defRPr sz="1300"/>
            </a:lvl1pPr>
          </a:lstStyle>
          <a:p>
            <a:fld id="{82018457-FCB2-49B3-B7F8-D8BB59BA7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7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72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0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94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6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88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312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93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0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70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83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18457-FCB2-49B3-B7F8-D8BB59BA71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60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85971-7391-4183-884F-60F753FA0EFF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CAA4B-AC26-4D2E-80A7-56F4CBFA63D2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66EDA-A63D-4FC8-8986-1ACD562164C8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5233E-EE5C-4F48-B8DC-63ECF71D7DBD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CAD0-C90A-4898-93DD-85CB485CE8E2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93878-FA8F-4B0E-83E7-A50581D869AF}" type="datetime1">
              <a:rPr lang="bg-BG" smtClean="0"/>
              <a:t>27.9.2023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68891-C252-4A7B-A922-EAF44A0826B0}" type="datetime1">
              <a:rPr lang="bg-BG" smtClean="0"/>
              <a:t>27.9.2023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7AA0-5CB0-4F41-8D73-8C1B67F7D1FE}" type="datetime1">
              <a:rPr lang="bg-BG" smtClean="0"/>
              <a:t>27.9.2023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EF267-AEB8-4D26-97EA-032B4A6C5127}" type="datetime1">
              <a:rPr lang="bg-BG" smtClean="0"/>
              <a:t>27.9.2023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536C-0E63-4E4F-9566-F3512F79E833}" type="datetime1">
              <a:rPr lang="bg-BG" smtClean="0"/>
              <a:t>27.9.2023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C581E-BDE5-48F2-B63E-5CE684C96393}" type="datetime1">
              <a:rPr lang="bg-BG" smtClean="0"/>
              <a:t>27.9.2023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CDD70-2E6D-4FDA-941B-54E1E9200989}" type="datetime1">
              <a:rPr lang="bg-BG" smtClean="0"/>
              <a:t>27.9.2023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E9CCA-937B-4AC0-A9F3-FE6F26F9796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5" Type="http://schemas.openxmlformats.org/officeDocument/2006/relationships/image" Target="../media/image4.png"/><Relationship Id="rId10" Type="http://schemas.microsoft.com/office/2007/relationships/diagramDrawing" Target="../diagrams/drawing7.xml"/><Relationship Id="rId4" Type="http://schemas.microsoft.com/office/2007/relationships/hdphoto" Target="../media/hdphoto2.wdp"/><Relationship Id="rId9" Type="http://schemas.openxmlformats.org/officeDocument/2006/relationships/diagramColors" Target="../diagrams/colors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5" Type="http://schemas.openxmlformats.org/officeDocument/2006/relationships/image" Target="../media/image4.png"/><Relationship Id="rId10" Type="http://schemas.microsoft.com/office/2007/relationships/diagramDrawing" Target="../diagrams/drawing8.xml"/><Relationship Id="rId4" Type="http://schemas.microsoft.com/office/2007/relationships/hdphoto" Target="../media/hdphoto2.wdp"/><Relationship Id="rId9" Type="http://schemas.openxmlformats.org/officeDocument/2006/relationships/diagramColors" Target="../diagrams/colors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.xml"/><Relationship Id="rId5" Type="http://schemas.openxmlformats.org/officeDocument/2006/relationships/image" Target="../media/image4.png"/><Relationship Id="rId10" Type="http://schemas.microsoft.com/office/2007/relationships/diagramDrawing" Target="../diagrams/drawing9.xml"/><Relationship Id="rId4" Type="http://schemas.microsoft.com/office/2007/relationships/hdphoto" Target="../media/hdphoto2.wdp"/><Relationship Id="rId9" Type="http://schemas.openxmlformats.org/officeDocument/2006/relationships/diagramColors" Target="../diagrams/colors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5" Type="http://schemas.openxmlformats.org/officeDocument/2006/relationships/image" Target="../media/image4.png"/><Relationship Id="rId10" Type="http://schemas.microsoft.com/office/2007/relationships/diagramDrawing" Target="../diagrams/drawing10.xml"/><Relationship Id="rId4" Type="http://schemas.microsoft.com/office/2007/relationships/hdphoto" Target="../media/hdphoto2.wdp"/><Relationship Id="rId9" Type="http://schemas.openxmlformats.org/officeDocument/2006/relationships/diagramColors" Target="../diagrams/colors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5" Type="http://schemas.openxmlformats.org/officeDocument/2006/relationships/image" Target="../media/image4.png"/><Relationship Id="rId10" Type="http://schemas.microsoft.com/office/2007/relationships/diagramDrawing" Target="../diagrams/drawing11.xml"/><Relationship Id="rId4" Type="http://schemas.microsoft.com/office/2007/relationships/hdphoto" Target="../media/hdphoto2.wdp"/><Relationship Id="rId9" Type="http://schemas.openxmlformats.org/officeDocument/2006/relationships/diagramColors" Target="../diagrams/colors1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QuickStyle" Target="../diagrams/quickStyle4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3.xml"/><Relationship Id="rId12" Type="http://schemas.openxmlformats.org/officeDocument/2006/relationships/diagramLayout" Target="../diagrams/layou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diagramData" Target="../diagrams/data4.xml"/><Relationship Id="rId5" Type="http://schemas.openxmlformats.org/officeDocument/2006/relationships/image" Target="../media/image4.png"/><Relationship Id="rId15" Type="http://schemas.microsoft.com/office/2007/relationships/diagramDrawing" Target="../diagrams/drawing4.xml"/><Relationship Id="rId10" Type="http://schemas.microsoft.com/office/2007/relationships/diagramDrawing" Target="../diagrams/drawing3.xml"/><Relationship Id="rId4" Type="http://schemas.microsoft.com/office/2007/relationships/hdphoto" Target="../media/hdphoto2.wdp"/><Relationship Id="rId9" Type="http://schemas.openxmlformats.org/officeDocument/2006/relationships/diagramColors" Target="../diagrams/colors3.xml"/><Relationship Id="rId14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5" Type="http://schemas.openxmlformats.org/officeDocument/2006/relationships/image" Target="../media/image4.png"/><Relationship Id="rId10" Type="http://schemas.microsoft.com/office/2007/relationships/diagramDrawing" Target="../diagrams/drawing5.xml"/><Relationship Id="rId4" Type="http://schemas.microsoft.com/office/2007/relationships/hdphoto" Target="../media/hdphoto2.wdp"/><Relationship Id="rId9" Type="http://schemas.openxmlformats.org/officeDocument/2006/relationships/diagramColors" Target="../diagrams/colors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diagramDrawing" Target="../diagrams/drawing6.xml"/><Relationship Id="rId4" Type="http://schemas.microsoft.com/office/2007/relationships/hdphoto" Target="../media/hdphoto2.wdp"/><Relationship Id="rId9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688526" y="2395113"/>
            <a:ext cx="8691857" cy="1658615"/>
          </a:xfrm>
        </p:spPr>
        <p:txBody>
          <a:bodyPr>
            <a:noAutofit/>
          </a:bodyPr>
          <a:lstStyle/>
          <a:p>
            <a:pPr defTabSz="457200">
              <a:spcAft>
                <a:spcPts val="600"/>
              </a:spcAft>
            </a:pPr>
            <a:r>
              <a:rPr lang="bg-BG" sz="5400" b="1" cap="small" dirty="0" smtClean="0">
                <a:ln cap="rnd"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Мрежова и</a:t>
            </a:r>
            <a:r>
              <a:rPr lang="bg-BG" sz="5400" b="1" cap="small" dirty="0" smtClean="0">
                <a:ln cap="rnd"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  <a:latin typeface="Franklin Gothic Book" panose="020B0503020102020204" pitchFamily="34" charset="0"/>
              </a:rPr>
              <a:t>нформационна сигурност </a:t>
            </a:r>
            <a:endParaRPr lang="bg-BG" sz="5400" b="1" cap="small" dirty="0">
              <a:ln cap="rnd">
                <a:solidFill>
                  <a:schemeClr val="accent1">
                    <a:shade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/>
              <a:latin typeface="Franklin Gothic Book" panose="020B0503020102020204" pitchFamily="34" charset="0"/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6039272" y="4685876"/>
            <a:ext cx="6152728" cy="1752600"/>
          </a:xfrm>
        </p:spPr>
        <p:txBody>
          <a:bodyPr>
            <a:normAutofit/>
          </a:bodyPr>
          <a:lstStyle/>
          <a:p>
            <a:pPr algn="r"/>
            <a:r>
              <a:rPr lang="bg-BG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ranklin Gothic Book" panose="020B0503020102020204" pitchFamily="34" charset="0"/>
              </a:rPr>
              <a:t>Агенция </a:t>
            </a:r>
            <a:r>
              <a:rPr lang="bg-BG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Franklin Gothic Book" panose="020B0503020102020204" pitchFamily="34" charset="0"/>
              </a:rPr>
              <a:t>„Митници“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8760296" y="5157192"/>
            <a:ext cx="3291737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728059" y="5157192"/>
            <a:ext cx="4393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Franklin Gothic Book" panose="020B0503020102020204" pitchFamily="34" charset="0"/>
              </a:rPr>
              <a:t>28.09.2023 г., гр. София</a:t>
            </a:r>
            <a:endParaRPr lang="en-US" sz="2400" b="1" dirty="0">
              <a:solidFill>
                <a:schemeClr val="accent2">
                  <a:lumMod val="60000"/>
                  <a:lumOff val="4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6647" y="970949"/>
            <a:ext cx="6235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 smtClean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„Съвременните </a:t>
            </a:r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технологии в дейността на </a:t>
            </a:r>
            <a:r>
              <a:rPr lang="bg-BG" sz="2200" b="1" dirty="0" smtClean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АМ“</a:t>
            </a:r>
          </a:p>
          <a:p>
            <a:pPr algn="ctr"/>
            <a:r>
              <a:rPr lang="bg-BG" sz="2200" b="1" dirty="0" smtClean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заключително </a:t>
            </a:r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събитие по проект БИМИС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(</a:t>
            </a:r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фаза 2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0377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10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18772" y="506658"/>
            <a:ext cx="12188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М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режова </a:t>
            </a:r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и информационна сигурност – </a:t>
            </a:r>
          </a:p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постигнати резултати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95576403"/>
              </p:ext>
            </p:extLst>
          </p:nvPr>
        </p:nvGraphicFramePr>
        <p:xfrm>
          <a:off x="324542" y="1556792"/>
          <a:ext cx="11576497" cy="4800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89204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11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18772" y="506658"/>
            <a:ext cx="12188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Мрежова </a:t>
            </a:r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и информационна сигурност – </a:t>
            </a:r>
          </a:p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постигнати резултати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68083841"/>
              </p:ext>
            </p:extLst>
          </p:nvPr>
        </p:nvGraphicFramePr>
        <p:xfrm>
          <a:off x="407368" y="1700808"/>
          <a:ext cx="11377264" cy="4986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781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12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18772" y="506658"/>
            <a:ext cx="12188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М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режова </a:t>
            </a:r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и информационна сигурност – </a:t>
            </a:r>
          </a:p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постигнати резултати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539082542"/>
              </p:ext>
            </p:extLst>
          </p:nvPr>
        </p:nvGraphicFramePr>
        <p:xfrm>
          <a:off x="496167" y="1266040"/>
          <a:ext cx="1123324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7486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13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741841"/>
            <a:ext cx="12188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Частна облачна среда на АМ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701531" y="5157192"/>
            <a:ext cx="8784976" cy="342982"/>
            <a:chOff x="1671077" y="5755993"/>
            <a:chExt cx="8939999" cy="337429"/>
          </a:xfrm>
        </p:grpSpPr>
        <p:sp>
          <p:nvSpPr>
            <p:cNvPr id="13" name="Стрелка: Надясно 130" title="Стрелка за година">
              <a:extLst>
                <a:ext uri="{FF2B5EF4-FFF2-40B4-BE49-F238E27FC236}">
                  <a16:creationId xmlns:a16="http://schemas.microsoft.com/office/drawing/2014/main" id="{263DB357-E526-408B-9B3F-F017605849ED}"/>
                </a:ext>
              </a:extLst>
            </p:cNvPr>
            <p:cNvSpPr/>
            <p:nvPr/>
          </p:nvSpPr>
          <p:spPr>
            <a:xfrm>
              <a:off x="1671077" y="5777072"/>
              <a:ext cx="8939999" cy="28213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>
                <a:defRPr/>
              </a:pPr>
              <a:endParaRPr lang="bg-BG" sz="1200" b="1" kern="0" dirty="0">
                <a:solidFill>
                  <a:srgbClr val="2B5181">
                    <a:lumMod val="75000"/>
                  </a:srgbClr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07561" y="5764251"/>
              <a:ext cx="6501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19</a:t>
              </a:r>
              <a:endParaRPr lang="en-US" sz="1400" b="1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66096" y="5785645"/>
              <a:ext cx="7975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3579" y="5779380"/>
              <a:ext cx="7850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98019" y="5764251"/>
              <a:ext cx="7809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94717" y="5755993"/>
              <a:ext cx="7061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3</a:t>
              </a:r>
            </a:p>
          </p:txBody>
        </p:sp>
      </p:grpSp>
      <p:sp>
        <p:nvSpPr>
          <p:cNvPr id="54" name="Rectangular Callout 53"/>
          <p:cNvSpPr/>
          <p:nvPr/>
        </p:nvSpPr>
        <p:spPr>
          <a:xfrm>
            <a:off x="3071664" y="2601210"/>
            <a:ext cx="2181127" cy="1931860"/>
          </a:xfrm>
          <a:prstGeom prst="wedgeRectCallout">
            <a:avLst>
              <a:gd name="adj1" fmla="val 80377"/>
              <a:gd name="adj2" fmla="val 83927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Реализирана </a:t>
            </a:r>
          </a:p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частна </a:t>
            </a:r>
          </a:p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облачна среда </a:t>
            </a:r>
          </a:p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на АМ. </a:t>
            </a:r>
          </a:p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Пилотен проект </a:t>
            </a:r>
          </a:p>
          <a:p>
            <a:pPr algn="ctr"/>
            <a:r>
              <a:rPr lang="en-US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ICS2 R1 – </a:t>
            </a:r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СКВ2 ф.1</a:t>
            </a:r>
            <a:endParaRPr lang="en-US" sz="16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071664" y="2213530"/>
            <a:ext cx="2181127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Септември 2020 </a:t>
            </a:r>
          </a:p>
        </p:txBody>
      </p:sp>
      <p:sp>
        <p:nvSpPr>
          <p:cNvPr id="56" name="Rectangular Callout 55"/>
          <p:cNvSpPr/>
          <p:nvPr/>
        </p:nvSpPr>
        <p:spPr>
          <a:xfrm>
            <a:off x="6795193" y="2623880"/>
            <a:ext cx="2181127" cy="1923466"/>
          </a:xfrm>
          <a:prstGeom prst="wedgeRectCallout">
            <a:avLst>
              <a:gd name="adj1" fmla="val -79070"/>
              <a:gd name="adj2" fmla="val 83375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/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Създаден универсален</a:t>
            </a:r>
            <a:r>
              <a:rPr lang="en-US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endParaRPr lang="bg-BG" sz="1600" kern="0" dirty="0" smtClean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algn="ctr"/>
            <a:r>
              <a:rPr lang="en-US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CCN ½ </a:t>
            </a:r>
            <a:r>
              <a:rPr lang="bg-BG" sz="16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шлюз, осигуряващ оторизация, обмен на съобщения и сървиси между националния домейн и общия домейн на ЕК</a:t>
            </a:r>
            <a:endParaRPr lang="en-US" sz="16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795193" y="2240838"/>
            <a:ext cx="2181127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Февруари 2021 </a:t>
            </a:r>
          </a:p>
        </p:txBody>
      </p:sp>
    </p:spTree>
    <p:extLst>
      <p:ext uri="{BB962C8B-B14F-4D97-AF65-F5344CB8AC3E}">
        <p14:creationId xmlns:p14="http://schemas.microsoft.com/office/powerpoint/2010/main" val="411225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14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608748"/>
            <a:ext cx="12188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Ч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астна облачна среда на АМ – </a:t>
            </a:r>
          </a:p>
          <a:p>
            <a:pPr algn="ctr"/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постигнати резултати </a:t>
            </a: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08553221"/>
              </p:ext>
            </p:extLst>
          </p:nvPr>
        </p:nvGraphicFramePr>
        <p:xfrm>
          <a:off x="9415" y="1700808"/>
          <a:ext cx="11582399" cy="484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99490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15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741841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Ползи за икономическите оператори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07351082"/>
              </p:ext>
            </p:extLst>
          </p:nvPr>
        </p:nvGraphicFramePr>
        <p:xfrm>
          <a:off x="66583" y="1412776"/>
          <a:ext cx="12121455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8044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238430" y="2420888"/>
            <a:ext cx="9592050" cy="1658615"/>
          </a:xfrm>
        </p:spPr>
        <p:txBody>
          <a:bodyPr>
            <a:noAutofit/>
          </a:bodyPr>
          <a:lstStyle/>
          <a:p>
            <a:pPr defTabSz="457200">
              <a:spcAft>
                <a:spcPts val="600"/>
              </a:spcAft>
            </a:pPr>
            <a:r>
              <a:rPr lang="bg-BG" sz="4800" cap="small" dirty="0" smtClean="0">
                <a:ln cap="rnd"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  <a:latin typeface="Franklin Gothic Book" panose="020B0503020102020204" pitchFamily="34" charset="0"/>
              </a:rPr>
              <a:t>БЛАГОДАРЯ ЗА ВНИМАНИЕТО</a:t>
            </a:r>
            <a:endParaRPr lang="bg-BG" sz="4800" cap="small" dirty="0">
              <a:ln cap="rnd">
                <a:solidFill>
                  <a:schemeClr val="accent1">
                    <a:shade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/>
              <a:latin typeface="Franklin Gothic Book" panose="020B0503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6647" y="970949"/>
            <a:ext cx="6235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„Съвременните технологии в дейността на АМ“</a:t>
            </a:r>
          </a:p>
          <a:p>
            <a:pPr algn="ctr"/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заключително събитие по проект БИМИС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(</a:t>
            </a:r>
            <a:r>
              <a:rPr lang="bg-BG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фаза 2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4436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 fontScale="90000"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r>
              <a:rPr lang="bg-BG" sz="3100" b="1" cap="small" dirty="0" smtClean="0">
                <a:solidFill>
                  <a:srgbClr val="0D4165"/>
                </a:solidFill>
                <a:latin typeface="Century Gothic" panose="020B0502020202020204" pitchFamily="34" charset="0"/>
                <a:ea typeface="+mn-ea"/>
                <a:cs typeface="+mn-cs"/>
              </a:rPr>
              <a:t>Акценти</a:t>
            </a:r>
            <a:r>
              <a:rPr lang="bg-BG" sz="3100" b="1" dirty="0">
                <a:solidFill>
                  <a:srgbClr val="0D4165"/>
                </a:solidFill>
                <a:latin typeface="Century Gothic" panose="020B0502020202020204" pitchFamily="34" charset="0"/>
                <a:ea typeface="+mn-ea"/>
                <a:cs typeface="+mn-cs"/>
              </a:rPr>
              <a:t/>
            </a:r>
            <a:br>
              <a:rPr lang="bg-BG" sz="3100" b="1" dirty="0">
                <a:solidFill>
                  <a:srgbClr val="0D4165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2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51384" y="2073410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Основни цели и предизвикателства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Подход и реализирани проекти за МИС</a:t>
            </a:r>
            <a:endParaRPr lang="en-US" sz="2200" dirty="0" smtClean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СУИД – постигнати резултати МИС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Частна облачна среда – постигнати резултати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Ползи за икономическите оператори</a:t>
            </a:r>
            <a:endParaRPr lang="en-US" sz="2200" dirty="0" smtClean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08368" y="2849425"/>
            <a:ext cx="1584176" cy="2322839"/>
          </a:xfrm>
          <a:prstGeom prst="rect">
            <a:avLst/>
          </a:prstGeom>
          <a:noFill/>
          <a:effectLst>
            <a:glow rad="190500">
              <a:schemeClr val="accent1">
                <a:lumMod val="60000"/>
                <a:lumOff val="40000"/>
                <a:alpha val="44000"/>
              </a:schemeClr>
            </a:glo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7015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 fontScale="90000"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r>
              <a:rPr lang="bg-BG" sz="3100" b="1" dirty="0">
                <a:solidFill>
                  <a:srgbClr val="0D4165"/>
                </a:solidFill>
                <a:latin typeface="Century Gothic" panose="020B0502020202020204" pitchFamily="34" charset="0"/>
                <a:ea typeface="+mn-ea"/>
                <a:cs typeface="+mn-cs"/>
              </a:rPr>
              <a:t/>
            </a:r>
            <a:br>
              <a:rPr lang="bg-BG" sz="3100" b="1" dirty="0">
                <a:solidFill>
                  <a:srgbClr val="0D4165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3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23392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13346047"/>
              </p:ext>
            </p:extLst>
          </p:nvPr>
        </p:nvGraphicFramePr>
        <p:xfrm>
          <a:off x="12308" y="1230906"/>
          <a:ext cx="11988348" cy="5332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58180" y="2572255"/>
            <a:ext cx="79699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Повишаване събираемостта на приходите в държавния бюджет чрез ефективна превенция и </a:t>
            </a: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борба </a:t>
            </a:r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срещу митническите, валутните и акцизни нарушения </a:t>
            </a:r>
            <a:endParaRPr lang="en-US" sz="2200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2474" y="1163820"/>
            <a:ext cx="80481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Улесняване на процедури по внос, износ, транзит и движението на стоките под режим отложено плащане на акциз</a:t>
            </a:r>
            <a:endParaRPr lang="en-US" sz="2200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3007" y="4344691"/>
            <a:ext cx="79857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Гарантиране на растежа и </a:t>
            </a:r>
            <a:r>
              <a:rPr lang="bg-BG" sz="2200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конкурентоспособността </a:t>
            </a:r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на националната и европейска икономика</a:t>
            </a:r>
            <a:endParaRPr lang="en-US" sz="2200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0839" y="5542949"/>
            <a:ext cx="8840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dirty="0">
                <a:solidFill>
                  <a:srgbClr val="0D4165"/>
                </a:solidFill>
                <a:latin typeface="Century Gothic" panose="020B0502020202020204" pitchFamily="34" charset="0"/>
              </a:rPr>
              <a:t>Защита на гражданите и финансовите интереси на ЕС и неговите държави-членки</a:t>
            </a:r>
            <a:endParaRPr lang="en-US" sz="2200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22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4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2576453653"/>
              </p:ext>
            </p:extLst>
          </p:nvPr>
        </p:nvGraphicFramePr>
        <p:xfrm>
          <a:off x="-1248816" y="1265061"/>
          <a:ext cx="1343685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8366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5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741841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Подход </a:t>
            </a:r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и реализирани 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проекти за МИС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651342096"/>
              </p:ext>
            </p:extLst>
          </p:nvPr>
        </p:nvGraphicFramePr>
        <p:xfrm>
          <a:off x="119336" y="1387248"/>
          <a:ext cx="11348407" cy="3429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35437720"/>
              </p:ext>
            </p:extLst>
          </p:nvPr>
        </p:nvGraphicFramePr>
        <p:xfrm>
          <a:off x="47328" y="2184554"/>
          <a:ext cx="11665296" cy="4522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216915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6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741841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Система </a:t>
            </a:r>
            <a:r>
              <a:rPr lang="ru-RU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за управление на идентичностите и </a:t>
            </a:r>
            <a:r>
              <a:rPr lang="ru-RU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достъпа</a:t>
            </a:r>
            <a:endParaRPr lang="en-US" sz="2800" b="1" dirty="0" smtClean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30623" y="5835258"/>
            <a:ext cx="11046163" cy="332538"/>
            <a:chOff x="1671077" y="5751425"/>
            <a:chExt cx="8939999" cy="327154"/>
          </a:xfrm>
        </p:grpSpPr>
        <p:sp>
          <p:nvSpPr>
            <p:cNvPr id="13" name="Стрелка: Надясно 130" title="Стрелка за година">
              <a:extLst>
                <a:ext uri="{FF2B5EF4-FFF2-40B4-BE49-F238E27FC236}">
                  <a16:creationId xmlns:a16="http://schemas.microsoft.com/office/drawing/2014/main" id="{263DB357-E526-408B-9B3F-F017605849ED}"/>
                </a:ext>
              </a:extLst>
            </p:cNvPr>
            <p:cNvSpPr/>
            <p:nvPr/>
          </p:nvSpPr>
          <p:spPr>
            <a:xfrm>
              <a:off x="1671077" y="5777072"/>
              <a:ext cx="8939999" cy="28213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>
                <a:defRPr/>
              </a:pPr>
              <a:endParaRPr lang="bg-BG" sz="1200" b="1" kern="0" dirty="0">
                <a:solidFill>
                  <a:srgbClr val="2B5181">
                    <a:lumMod val="75000"/>
                  </a:srgbClr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15253" y="5751425"/>
              <a:ext cx="6720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17</a:t>
              </a:r>
              <a:endParaRPr lang="en-US" sz="1400" b="1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56273" y="5770802"/>
              <a:ext cx="6501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19</a:t>
              </a:r>
              <a:endParaRPr lang="en-US" sz="1400" b="1" dirty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6307" y="5764251"/>
              <a:ext cx="7975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69608" y="5764251"/>
              <a:ext cx="571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50000"/>
                    </a:schemeClr>
                  </a:solidFill>
                  <a:latin typeface="Trebuchet MS" panose="020B0603020202020204" pitchFamily="34" charset="0"/>
                </a:rPr>
                <a:t>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71135" y="5764251"/>
              <a:ext cx="531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94717" y="5755993"/>
              <a:ext cx="7061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20</a:t>
              </a:r>
              <a:r>
                <a:rPr lang="bg-BG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2</a:t>
              </a:r>
              <a:r>
                <a:rPr lang="en-US" sz="1400" b="1" dirty="0">
                  <a:solidFill>
                    <a:schemeClr val="tx2">
                      <a:lumMod val="75000"/>
                    </a:schemeClr>
                  </a:solidFill>
                  <a:latin typeface="Trebuchet MS" panose="020B0603020202020204" pitchFamily="34" charset="0"/>
                </a:rPr>
                <a:t>3</a:t>
              </a:r>
            </a:p>
          </p:txBody>
        </p:sp>
      </p:grpSp>
      <p:sp>
        <p:nvSpPr>
          <p:cNvPr id="48" name="Rectangular Callout 47"/>
          <p:cNvSpPr/>
          <p:nvPr/>
        </p:nvSpPr>
        <p:spPr>
          <a:xfrm>
            <a:off x="206616" y="1731553"/>
            <a:ext cx="1918075" cy="3536786"/>
          </a:xfrm>
          <a:prstGeom prst="wedgeRectCallout">
            <a:avLst>
              <a:gd name="adj1" fmla="val -620"/>
              <a:gd name="adj2" fmla="val 66572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lvl="0" algn="ctr">
              <a:defRPr/>
            </a:pPr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Единна регистрация за обмен на информация посредством използването на средства за електронна обработка на данни </a:t>
            </a:r>
            <a:endParaRPr lang="bg-BG" sz="1400" kern="0" dirty="0" smtClean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lvl="0" algn="ctr">
              <a:defRPr/>
            </a:pP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на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DG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TAXUD</a:t>
            </a: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.</a:t>
            </a:r>
          </a:p>
          <a:p>
            <a:pPr lvl="0" algn="ctr">
              <a:defRPr/>
            </a:pP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Федериран достъп чрез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UUM&amp;DS R1</a:t>
            </a:r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6616" y="1334332"/>
            <a:ext cx="1918075" cy="38304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 smtClean="0">
                <a:solidFill>
                  <a:prstClr val="white"/>
                </a:solidFill>
                <a:latin typeface="Trebuchet MS" panose="020B0603020202020204" pitchFamily="34" charset="0"/>
              </a:rPr>
              <a:t>Октомври 2017 </a:t>
            </a:r>
            <a:endParaRPr lang="bg-BG" sz="1200" b="1" kern="0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52" name="Rectangular Callout 51"/>
          <p:cNvSpPr/>
          <p:nvPr/>
        </p:nvSpPr>
        <p:spPr>
          <a:xfrm>
            <a:off x="2178994" y="1731553"/>
            <a:ext cx="1918075" cy="3528249"/>
          </a:xfrm>
          <a:prstGeom prst="wedgeRectCallout">
            <a:avLst>
              <a:gd name="adj1" fmla="val -6405"/>
              <a:gd name="adj2" fmla="val 67591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/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Единен </a:t>
            </a:r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портал за електронно общуване с БМА</a:t>
            </a:r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178994" y="1337645"/>
            <a:ext cx="1918075" cy="38304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Ноември 2019 </a:t>
            </a:r>
          </a:p>
        </p:txBody>
      </p:sp>
      <p:sp>
        <p:nvSpPr>
          <p:cNvPr id="54" name="Rectangular Callout 53"/>
          <p:cNvSpPr/>
          <p:nvPr/>
        </p:nvSpPr>
        <p:spPr>
          <a:xfrm>
            <a:off x="4135629" y="1732906"/>
            <a:ext cx="1918075" cy="3525588"/>
          </a:xfrm>
          <a:prstGeom prst="wedgeRectCallout">
            <a:avLst>
              <a:gd name="adj1" fmla="val 3083"/>
              <a:gd name="adj2" fmla="val 67458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/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Регистрация и изграждане на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S2S</a:t>
            </a: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свързаност през интернет по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SSL</a:t>
            </a: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комуникация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.</a:t>
            </a:r>
            <a:endParaRPr lang="en-US" sz="1400" kern="0" dirty="0" smtClean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lvl="0" algn="ctr"/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Федериран достъп чрез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UUM&amp;DS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R2.0</a:t>
            </a:r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algn="ctr"/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147666" y="1332141"/>
            <a:ext cx="1918075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Септември 2020 </a:t>
            </a:r>
          </a:p>
        </p:txBody>
      </p:sp>
      <p:sp>
        <p:nvSpPr>
          <p:cNvPr id="56" name="Rectangular Callout 55"/>
          <p:cNvSpPr/>
          <p:nvPr/>
        </p:nvSpPr>
        <p:spPr>
          <a:xfrm>
            <a:off x="6123750" y="1717374"/>
            <a:ext cx="1918075" cy="3538774"/>
          </a:xfrm>
          <a:prstGeom prst="wedgeRectCallout">
            <a:avLst>
              <a:gd name="adj1" fmla="val 2621"/>
              <a:gd name="adj2" fmla="val 66911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/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Трансгранично признаване на електронната идентификация на държавите-членки, които са нотифицирали свои национални схеми за електронна идентификация на потребители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.</a:t>
            </a:r>
          </a:p>
          <a:p>
            <a:pPr lvl="0" algn="ctr"/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Федериран достъп чрез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UUM&amp;DS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R2.1</a:t>
            </a:r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algn="ctr"/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124109" y="1337276"/>
            <a:ext cx="1918075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Февруари 2021 </a:t>
            </a:r>
          </a:p>
        </p:txBody>
      </p:sp>
      <p:sp>
        <p:nvSpPr>
          <p:cNvPr id="58" name="Rectangular Callout 57"/>
          <p:cNvSpPr/>
          <p:nvPr/>
        </p:nvSpPr>
        <p:spPr>
          <a:xfrm>
            <a:off x="8096128" y="1717374"/>
            <a:ext cx="1918075" cy="3537790"/>
          </a:xfrm>
          <a:prstGeom prst="wedgeRectCallout">
            <a:avLst>
              <a:gd name="adj1" fmla="val 4471"/>
              <a:gd name="adj2" fmla="val 66488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lvl="0" algn="ctr"/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Осигуряване на директен обмен на данни тип „система-система“ между АМ и икономическите оператори </a:t>
            </a:r>
            <a:r>
              <a:rPr lang="bg-BG" sz="1400" b="1" u="sng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само</a:t>
            </a:r>
            <a:r>
              <a:rPr lang="bg-BG" sz="1400" b="1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bg-BG" sz="1400" b="1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чрез комуникация със </a:t>
            </a:r>
            <a:r>
              <a:rPr lang="en-US" sz="1400" b="1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SSL</a:t>
            </a:r>
            <a:r>
              <a:rPr lang="bg-BG" sz="1400" b="1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сертификат</a:t>
            </a:r>
            <a:endParaRPr lang="en-US" sz="1400" b="1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algn="ctr"/>
            <a:r>
              <a:rPr lang="bg-BG" sz="1400" kern="0" dirty="0" smtClean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 </a:t>
            </a:r>
            <a:endParaRPr lang="en-US" sz="1400" kern="0" dirty="0">
              <a:solidFill>
                <a:schemeClr val="accent5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096127" y="1327946"/>
            <a:ext cx="1918075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>
                <a:solidFill>
                  <a:prstClr val="white"/>
                </a:solidFill>
                <a:latin typeface="Trebuchet MS" panose="020B0603020202020204" pitchFamily="34" charset="0"/>
              </a:rPr>
              <a:t>Май </a:t>
            </a:r>
            <a:r>
              <a:rPr lang="bg-BG" sz="1200" b="1" kern="0" dirty="0" smtClean="0">
                <a:solidFill>
                  <a:prstClr val="white"/>
                </a:solidFill>
                <a:latin typeface="Trebuchet MS" panose="020B0603020202020204" pitchFamily="34" charset="0"/>
              </a:rPr>
              <a:t>2022</a:t>
            </a:r>
            <a:endParaRPr lang="bg-BG" sz="1200" b="1" kern="0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60" name="Rectangular Callout 59"/>
          <p:cNvSpPr/>
          <p:nvPr/>
        </p:nvSpPr>
        <p:spPr>
          <a:xfrm>
            <a:off x="10072211" y="1695948"/>
            <a:ext cx="1918075" cy="3558002"/>
          </a:xfrm>
          <a:prstGeom prst="wedgeRectCallout">
            <a:avLst>
              <a:gd name="adj1" fmla="val -9414"/>
              <a:gd name="adj2" fmla="val 66797"/>
            </a:avLst>
          </a:prstGeom>
          <a:solidFill>
            <a:srgbClr val="398769">
              <a:lumMod val="20000"/>
              <a:lumOff val="80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lvl="0" algn="ctr"/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Оптимизиране на услугите по управление на идентичностите и достъпа, предоставени на икономическите оператори от АМ и </a:t>
            </a:r>
            <a:r>
              <a:rPr lang="en-US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DG TAXUD</a:t>
            </a: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и повишаване на нивото на информационната сигурност при управление на идентичностите и достъпа.</a:t>
            </a:r>
          </a:p>
          <a:p>
            <a:pPr lvl="0" algn="ctr"/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Привеждане на СУИД в съответствие с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UUM&amp;DS</a:t>
            </a:r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R2.3 </a:t>
            </a:r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и </a:t>
            </a:r>
            <a:r>
              <a:rPr lang="en-US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R2.4</a:t>
            </a:r>
            <a:r>
              <a:rPr lang="bg-BG" sz="1400" kern="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;</a:t>
            </a:r>
            <a:r>
              <a:rPr lang="bg-BG" sz="1400" kern="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endParaRPr lang="en-US" sz="1400" kern="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0072211" y="1327946"/>
            <a:ext cx="1918075" cy="383042"/>
          </a:xfrm>
          <a:prstGeom prst="rect">
            <a:avLst/>
          </a:prstGeom>
          <a:solidFill>
            <a:srgbClr val="398769">
              <a:lumMod val="75000"/>
            </a:srgbClr>
          </a:solidFill>
          <a:ln w="12700" cap="flat" cmpd="sng" algn="ctr">
            <a:solidFill>
              <a:srgbClr val="398769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bg-BG" sz="1200" b="1" kern="0" dirty="0" smtClean="0">
                <a:solidFill>
                  <a:prstClr val="white"/>
                </a:solidFill>
                <a:latin typeface="Trebuchet MS" panose="020B0603020202020204" pitchFamily="34" charset="0"/>
              </a:rPr>
              <a:t>Юли 2023</a:t>
            </a:r>
            <a:endParaRPr lang="bg-BG" sz="1200" b="1" kern="0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9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7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741841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СУИД - 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постигнати резултати 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98210009"/>
              </p:ext>
            </p:extLst>
          </p:nvPr>
        </p:nvGraphicFramePr>
        <p:xfrm>
          <a:off x="0" y="1268760"/>
          <a:ext cx="11582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49192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8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0" y="741841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СУИД 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– използвана платформа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  <a:p>
            <a:pPr algn="ctr"/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859971" y="1695948"/>
            <a:ext cx="8468096" cy="4442537"/>
            <a:chOff x="1552199" y="1666938"/>
            <a:chExt cx="8640711" cy="4877091"/>
          </a:xfrm>
        </p:grpSpPr>
        <p:grpSp>
          <p:nvGrpSpPr>
            <p:cNvPr id="22" name="Group 21"/>
            <p:cNvGrpSpPr/>
            <p:nvPr/>
          </p:nvGrpSpPr>
          <p:grpSpPr>
            <a:xfrm>
              <a:off x="1552199" y="1666938"/>
              <a:ext cx="3279805" cy="3977311"/>
              <a:chOff x="1291751" y="1741377"/>
              <a:chExt cx="3279805" cy="3977311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91751" y="1763956"/>
                <a:ext cx="3279805" cy="3954732"/>
              </a:xfrm>
              <a:prstGeom prst="rect">
                <a:avLst/>
              </a:prstGeom>
              <a:ln>
                <a:solidFill>
                  <a:sysClr val="window" lastClr="FFFFFF"/>
                </a:solidFill>
              </a:ln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1291751" y="1741377"/>
                <a:ext cx="2173928" cy="506824"/>
              </a:xfrm>
              <a:prstGeom prst="rect">
                <a:avLst/>
              </a:prstGeom>
              <a:solidFill>
                <a:srgbClr val="70AD47">
                  <a:lumMod val="60000"/>
                  <a:lumOff val="40000"/>
                </a:srgbClr>
              </a:solidFill>
              <a:ln>
                <a:solidFill>
                  <a:sysClr val="window" lastClr="FFFF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Automation</a:t>
                </a: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185760" y="2116828"/>
              <a:ext cx="3279805" cy="3989086"/>
              <a:chOff x="8749772" y="1447122"/>
              <a:chExt cx="2587036" cy="3461071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49772" y="1476929"/>
                <a:ext cx="2587036" cy="3431264"/>
              </a:xfrm>
              <a:prstGeom prst="rect">
                <a:avLst/>
              </a:prstGeom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8749772" y="1447122"/>
                <a:ext cx="1711522" cy="439738"/>
              </a:xfrm>
              <a:prstGeom prst="rect">
                <a:avLst/>
              </a:prstGeom>
              <a:solidFill>
                <a:srgbClr val="70AD47">
                  <a:lumMod val="60000"/>
                  <a:lumOff val="40000"/>
                </a:srgbClr>
              </a:solidFill>
              <a:ln>
                <a:solidFill>
                  <a:sysClr val="window" lastClr="FFFF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Security</a:t>
                </a: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6913105" y="2566718"/>
              <a:ext cx="3279805" cy="3977311"/>
              <a:chOff x="7616807" y="2270171"/>
              <a:chExt cx="3279805" cy="3977311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16807" y="2292750"/>
                <a:ext cx="3279805" cy="3954732"/>
              </a:xfrm>
              <a:prstGeom prst="rect">
                <a:avLst/>
              </a:prstGeom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7616807" y="2270171"/>
                <a:ext cx="1957518" cy="506824"/>
              </a:xfrm>
              <a:prstGeom prst="rect">
                <a:avLst/>
              </a:prstGeom>
              <a:solidFill>
                <a:srgbClr val="70AD47">
                  <a:lumMod val="60000"/>
                  <a:lumOff val="40000"/>
                </a:srgbClr>
              </a:solidFill>
              <a:ln>
                <a:solidFill>
                  <a:sysClr val="window" lastClr="FFFF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Self-Service</a:t>
                </a:r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1991544" y="6002681"/>
            <a:ext cx="4200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bg-BG" b="1" dirty="0">
                <a:solidFill>
                  <a:srgbClr val="0D4165"/>
                </a:solidFill>
                <a:latin typeface="Century Gothic" panose="020B0502020202020204" pitchFamily="34" charset="0"/>
              </a:rPr>
              <a:t>NetIQ Identity and Access Manager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9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12188038" cy="1152128"/>
          </a:xfrm>
        </p:spPr>
        <p:txBody>
          <a:bodyPr>
            <a:normAutofit/>
          </a:bodyPr>
          <a:lstStyle/>
          <a:p>
            <a: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dirty="0">
              <a:solidFill>
                <a:srgbClr val="0D4165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054438" y="6465898"/>
            <a:ext cx="2133600" cy="365125"/>
          </a:xfrm>
        </p:spPr>
        <p:txBody>
          <a:bodyPr/>
          <a:lstStyle/>
          <a:p>
            <a:fld id="{A89E9CCA-937B-4AC0-A9F3-FE6F26F9796F}" type="slidenum">
              <a:rPr lang="bg-BG" sz="3200" b="1">
                <a:solidFill>
                  <a:schemeClr val="tx2">
                    <a:lumMod val="75000"/>
                  </a:schemeClr>
                </a:solidFill>
              </a:rPr>
              <a:t>9</a:t>
            </a:fld>
            <a:endParaRPr lang="bg-BG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56792"/>
            <a:ext cx="12188038" cy="5301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/>
            </a:r>
            <a:br>
              <a:rPr lang="bg-BG" sz="3600" dirty="0" smtClean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</a:br>
            <a:endParaRPr lang="bg-BG" sz="3100" b="1" cap="small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2420888"/>
            <a:ext cx="10972800" cy="3705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bg-B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25778"/>
            <a:ext cx="12195963" cy="9296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18772" y="506658"/>
            <a:ext cx="121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Мрежова и информационна </a:t>
            </a:r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сигурност 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– </a:t>
            </a:r>
          </a:p>
          <a:p>
            <a:pPr algn="ctr"/>
            <a:r>
              <a:rPr lang="bg-BG" sz="2800" b="1" dirty="0">
                <a:solidFill>
                  <a:srgbClr val="0D4165"/>
                </a:solidFill>
                <a:latin typeface="Century Gothic" panose="020B0502020202020204" pitchFamily="34" charset="0"/>
              </a:rPr>
              <a:t>п</a:t>
            </a:r>
            <a:r>
              <a:rPr lang="bg-BG" sz="2800" b="1" dirty="0" smtClean="0">
                <a:solidFill>
                  <a:srgbClr val="0D4165"/>
                </a:solidFill>
                <a:latin typeface="Century Gothic" panose="020B0502020202020204" pitchFamily="34" charset="0"/>
              </a:rPr>
              <a:t>остигнати резултати</a:t>
            </a:r>
            <a:endParaRPr lang="en-US" sz="2800" b="1" dirty="0">
              <a:solidFill>
                <a:srgbClr val="0D4165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23067989"/>
              </p:ext>
            </p:extLst>
          </p:nvPr>
        </p:nvGraphicFramePr>
        <p:xfrm>
          <a:off x="271243" y="1196752"/>
          <a:ext cx="11645551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16280" y="5522585"/>
            <a:ext cx="1870207" cy="57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1146</Words>
  <Application>Microsoft Office PowerPoint</Application>
  <PresentationFormat>Widescreen</PresentationFormat>
  <Paragraphs>186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Franklin Gothic Book</vt:lpstr>
      <vt:lpstr>Times New Roman</vt:lpstr>
      <vt:lpstr>Trebuchet MS</vt:lpstr>
      <vt:lpstr>Wingdings</vt:lpstr>
      <vt:lpstr>Office тема</vt:lpstr>
      <vt:lpstr>Мрежова информационна сигурност </vt:lpstr>
      <vt:lpstr>  Акценти </vt:lpstr>
      <vt:lpstr> 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БЛАГОДАРЯ ЗА ВНИМАНИЕТО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MG DESIGN OFFICE</dc:creator>
  <cp:lastModifiedBy>Мая В.Енчева</cp:lastModifiedBy>
  <cp:revision>329</cp:revision>
  <cp:lastPrinted>2023-09-27T10:26:54Z</cp:lastPrinted>
  <dcterms:created xsi:type="dcterms:W3CDTF">2020-05-12T09:06:58Z</dcterms:created>
  <dcterms:modified xsi:type="dcterms:W3CDTF">2023-09-27T10:27:25Z</dcterms:modified>
</cp:coreProperties>
</file>